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7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857" y="3100428"/>
            <a:ext cx="6914286" cy="6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065DCA-A229-C237-E3A8-861F7D4CEA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1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B6292D-7512-6158-3C82-EFFE2BC03A9A}"/>
              </a:ext>
            </a:extLst>
          </p:cNvPr>
          <p:cNvSpPr/>
          <p:nvPr/>
        </p:nvSpPr>
        <p:spPr bwMode="auto">
          <a:xfrm>
            <a:off x="4786666" y="1899112"/>
            <a:ext cx="495238" cy="430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EC432E-00F0-1AA3-D462-788902827366}"/>
              </a:ext>
            </a:extLst>
          </p:cNvPr>
          <p:cNvSpPr/>
          <p:nvPr/>
        </p:nvSpPr>
        <p:spPr bwMode="auto">
          <a:xfrm>
            <a:off x="8881904" y="2424794"/>
            <a:ext cx="1009523" cy="46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52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A8C76B-2C15-D993-A858-D840FF842A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83603"/>
            <a:ext cx="8928992" cy="4490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F3AF514-212C-7AEF-1432-18F8A4E73B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0" r="9629" b="37412"/>
          <a:stretch/>
        </p:blipFill>
        <p:spPr>
          <a:xfrm>
            <a:off x="9445264" y="2852936"/>
            <a:ext cx="2646706" cy="1943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3AF514-212C-7AEF-1432-18F8A4E73B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96C1A9-4C3D-7821-B8A3-A41313145EDF}"/>
              </a:ext>
            </a:extLst>
          </p:cNvPr>
          <p:cNvSpPr/>
          <p:nvPr/>
        </p:nvSpPr>
        <p:spPr bwMode="auto">
          <a:xfrm>
            <a:off x="1177142" y="1267672"/>
            <a:ext cx="4342794" cy="867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5EAA51-347A-900F-72A1-6FE64464A01F}"/>
              </a:ext>
            </a:extLst>
          </p:cNvPr>
          <p:cNvSpPr/>
          <p:nvPr/>
        </p:nvSpPr>
        <p:spPr bwMode="auto">
          <a:xfrm>
            <a:off x="681904" y="2622045"/>
            <a:ext cx="723809" cy="343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E5F1B3-D9A3-1CFC-7692-D1907B3A1914}"/>
              </a:ext>
            </a:extLst>
          </p:cNvPr>
          <p:cNvSpPr/>
          <p:nvPr/>
        </p:nvSpPr>
        <p:spPr bwMode="auto">
          <a:xfrm>
            <a:off x="681904" y="3451837"/>
            <a:ext cx="3304761" cy="343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B7ED11-2C94-B779-0593-C2266ABD088D}"/>
              </a:ext>
            </a:extLst>
          </p:cNvPr>
          <p:cNvSpPr/>
          <p:nvPr/>
        </p:nvSpPr>
        <p:spPr bwMode="auto">
          <a:xfrm>
            <a:off x="681904" y="4253015"/>
            <a:ext cx="2609523" cy="381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3317BF-D749-C0CF-CF53-BC07CA0F7465}"/>
              </a:ext>
            </a:extLst>
          </p:cNvPr>
          <p:cNvSpPr/>
          <p:nvPr/>
        </p:nvSpPr>
        <p:spPr bwMode="auto">
          <a:xfrm>
            <a:off x="681904" y="5120958"/>
            <a:ext cx="2523809" cy="343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04EABB-E278-7C1D-6E75-A3C649E57992}"/>
              </a:ext>
            </a:extLst>
          </p:cNvPr>
          <p:cNvSpPr/>
          <p:nvPr/>
        </p:nvSpPr>
        <p:spPr bwMode="auto">
          <a:xfrm>
            <a:off x="681904" y="5922136"/>
            <a:ext cx="7142288" cy="457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828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4ABE7D-F50B-C057-A16E-D4D36FC1D3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90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867422-1FE7-E8AC-2E87-C92FD1E2503F}"/>
              </a:ext>
            </a:extLst>
          </p:cNvPr>
          <p:cNvSpPr/>
          <p:nvPr/>
        </p:nvSpPr>
        <p:spPr bwMode="auto">
          <a:xfrm>
            <a:off x="1861307" y="3898394"/>
            <a:ext cx="2154218" cy="271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ED5315-E1C6-2854-9B84-D27C6D261729}"/>
              </a:ext>
            </a:extLst>
          </p:cNvPr>
          <p:cNvSpPr/>
          <p:nvPr/>
        </p:nvSpPr>
        <p:spPr bwMode="auto">
          <a:xfrm>
            <a:off x="1454716" y="4540773"/>
            <a:ext cx="2254082" cy="256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FB9B9D-CAFC-DB68-91A2-A7C2A4E9FA59}"/>
              </a:ext>
            </a:extLst>
          </p:cNvPr>
          <p:cNvSpPr/>
          <p:nvPr/>
        </p:nvSpPr>
        <p:spPr bwMode="auto">
          <a:xfrm>
            <a:off x="1497515" y="5147464"/>
            <a:ext cx="1547898" cy="271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ADD734-1246-D52C-6F87-6B63D83B7AA1}"/>
              </a:ext>
            </a:extLst>
          </p:cNvPr>
          <p:cNvSpPr/>
          <p:nvPr/>
        </p:nvSpPr>
        <p:spPr bwMode="auto">
          <a:xfrm>
            <a:off x="1497515" y="5796981"/>
            <a:ext cx="1654896" cy="256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92202F-1837-1F32-985F-184687106AC4}"/>
              </a:ext>
            </a:extLst>
          </p:cNvPr>
          <p:cNvSpPr/>
          <p:nvPr/>
        </p:nvSpPr>
        <p:spPr bwMode="auto">
          <a:xfrm>
            <a:off x="1476116" y="6382260"/>
            <a:ext cx="5235748" cy="321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40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C35F13-6327-497A-8DE7-3D737CC584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1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719B86-984D-0CDD-4377-5F79A959DECB}"/>
              </a:ext>
            </a:extLst>
          </p:cNvPr>
          <p:cNvSpPr/>
          <p:nvPr/>
        </p:nvSpPr>
        <p:spPr bwMode="auto">
          <a:xfrm>
            <a:off x="1990863" y="3709674"/>
            <a:ext cx="3277489" cy="318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9146CF-4F9B-B12B-7CEE-45EC5878B610}"/>
              </a:ext>
            </a:extLst>
          </p:cNvPr>
          <p:cNvSpPr/>
          <p:nvPr/>
        </p:nvSpPr>
        <p:spPr bwMode="auto">
          <a:xfrm>
            <a:off x="1622981" y="4454790"/>
            <a:ext cx="2633696" cy="293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F1116A-3D39-3C90-12BA-177B9B1B11C0}"/>
              </a:ext>
            </a:extLst>
          </p:cNvPr>
          <p:cNvSpPr/>
          <p:nvPr/>
        </p:nvSpPr>
        <p:spPr bwMode="auto">
          <a:xfrm>
            <a:off x="1622981" y="5191534"/>
            <a:ext cx="1948099" cy="301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DD04E8-216F-43A3-A5B0-94C6D2D31343}"/>
              </a:ext>
            </a:extLst>
          </p:cNvPr>
          <p:cNvSpPr/>
          <p:nvPr/>
        </p:nvSpPr>
        <p:spPr bwMode="auto">
          <a:xfrm>
            <a:off x="1597898" y="5886418"/>
            <a:ext cx="4426094" cy="36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06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7A0E64-9F7D-63B8-3B7B-A12E1F6769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3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A484C83-0643-C8D1-DEFC-88D715E155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01" r="11629" b="38741"/>
          <a:stretch/>
        </p:blipFill>
        <p:spPr>
          <a:xfrm>
            <a:off x="7752184" y="4437112"/>
            <a:ext cx="3024336" cy="215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104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484C83-0643-C8D1-DEFC-88D715E155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9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6408CD-B454-1FF1-7255-0A083894BC78}"/>
              </a:ext>
            </a:extLst>
          </p:cNvPr>
          <p:cNvSpPr/>
          <p:nvPr/>
        </p:nvSpPr>
        <p:spPr bwMode="auto">
          <a:xfrm>
            <a:off x="1148571" y="1200935"/>
            <a:ext cx="4323809" cy="372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6D63EF-D9A2-814E-8ABB-1A3D8CFAD5F6}"/>
              </a:ext>
            </a:extLst>
          </p:cNvPr>
          <p:cNvSpPr/>
          <p:nvPr/>
        </p:nvSpPr>
        <p:spPr bwMode="auto">
          <a:xfrm>
            <a:off x="681904" y="2021289"/>
            <a:ext cx="2571428" cy="343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FD83CE-2C06-137D-BCB5-9D254F96A068}"/>
              </a:ext>
            </a:extLst>
          </p:cNvPr>
          <p:cNvSpPr/>
          <p:nvPr/>
        </p:nvSpPr>
        <p:spPr bwMode="auto">
          <a:xfrm>
            <a:off x="681904" y="2765331"/>
            <a:ext cx="2342857" cy="372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FB325A-331F-AAB2-5932-42A29896BE79}"/>
              </a:ext>
            </a:extLst>
          </p:cNvPr>
          <p:cNvSpPr/>
          <p:nvPr/>
        </p:nvSpPr>
        <p:spPr bwMode="auto">
          <a:xfrm>
            <a:off x="681904" y="3537989"/>
            <a:ext cx="5685714" cy="41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28C9EB-E0CF-85F9-01CA-6A00D374FE0C}"/>
              </a:ext>
            </a:extLst>
          </p:cNvPr>
          <p:cNvSpPr/>
          <p:nvPr/>
        </p:nvSpPr>
        <p:spPr bwMode="auto">
          <a:xfrm>
            <a:off x="551384" y="4221088"/>
            <a:ext cx="356861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87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4DC750-859D-C85D-397C-13CD832EB2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272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EEF9859-5C43-849D-4BCA-1392C0D466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4"/>
          <a:stretch/>
        </p:blipFill>
        <p:spPr>
          <a:xfrm>
            <a:off x="7608168" y="4287595"/>
            <a:ext cx="4032448" cy="2112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997529B-3868-B518-D94C-4DF23623B1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60" b="17210"/>
          <a:stretch/>
        </p:blipFill>
        <p:spPr>
          <a:xfrm>
            <a:off x="1703512" y="3564143"/>
            <a:ext cx="6624736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7228CF-58CC-9612-FEAE-DAE1C33B9D29}"/>
              </a:ext>
            </a:extLst>
          </p:cNvPr>
          <p:cNvSpPr/>
          <p:nvPr/>
        </p:nvSpPr>
        <p:spPr bwMode="auto">
          <a:xfrm>
            <a:off x="2204439" y="3564143"/>
            <a:ext cx="6123809" cy="557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5940EC-AE82-90D3-F4C7-DAAC7B71FD3F}"/>
              </a:ext>
            </a:extLst>
          </p:cNvPr>
          <p:cNvSpPr/>
          <p:nvPr/>
        </p:nvSpPr>
        <p:spPr bwMode="auto">
          <a:xfrm>
            <a:off x="1699677" y="4437112"/>
            <a:ext cx="3257142" cy="466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9FA795-259B-2A05-5653-B830A8B7CC56}"/>
              </a:ext>
            </a:extLst>
          </p:cNvPr>
          <p:cNvSpPr/>
          <p:nvPr/>
        </p:nvSpPr>
        <p:spPr bwMode="auto">
          <a:xfrm>
            <a:off x="1699677" y="5157192"/>
            <a:ext cx="1933333" cy="528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2EFBA4-E8CF-E67A-6943-3C65B371B886}"/>
              </a:ext>
            </a:extLst>
          </p:cNvPr>
          <p:cNvSpPr/>
          <p:nvPr/>
        </p:nvSpPr>
        <p:spPr bwMode="auto">
          <a:xfrm>
            <a:off x="1699677" y="5939050"/>
            <a:ext cx="3866666" cy="556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52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B6DAF3-B22B-D0F6-8D8A-57B2B7C00C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3"/>
          <a:stretch/>
        </p:blipFill>
        <p:spPr>
          <a:xfrm>
            <a:off x="1127448" y="1974955"/>
            <a:ext cx="8508050" cy="4009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3EEAB5-CBEB-C255-06DB-89785B26BE5D}"/>
              </a:ext>
            </a:extLst>
          </p:cNvPr>
          <p:cNvSpPr/>
          <p:nvPr/>
        </p:nvSpPr>
        <p:spPr bwMode="auto">
          <a:xfrm>
            <a:off x="8256240" y="3422144"/>
            <a:ext cx="504056" cy="505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B58D38-1F61-61C0-F18A-1CBE775C2A8C}"/>
              </a:ext>
            </a:extLst>
          </p:cNvPr>
          <p:cNvSpPr/>
          <p:nvPr/>
        </p:nvSpPr>
        <p:spPr bwMode="auto">
          <a:xfrm>
            <a:off x="5358992" y="4162647"/>
            <a:ext cx="737007" cy="613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674940-A28F-BB41-B15A-F2F80B06797A}"/>
              </a:ext>
            </a:extLst>
          </p:cNvPr>
          <p:cNvSpPr/>
          <p:nvPr/>
        </p:nvSpPr>
        <p:spPr bwMode="auto">
          <a:xfrm>
            <a:off x="6600056" y="4885731"/>
            <a:ext cx="360040" cy="409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D7601C-C741-C455-10BB-0F2273291FA1}"/>
              </a:ext>
            </a:extLst>
          </p:cNvPr>
          <p:cNvSpPr/>
          <p:nvPr/>
        </p:nvSpPr>
        <p:spPr bwMode="auto">
          <a:xfrm>
            <a:off x="3719736" y="5517232"/>
            <a:ext cx="432048" cy="500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2D990135-34FF-A0EC-65ED-409FE7A8B26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936" y="5295499"/>
            <a:ext cx="6429146" cy="120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47B6DAF3-B22B-D0F6-8D8A-57B2B7C00C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91" b="78748"/>
          <a:stretch/>
        </p:blipFill>
        <p:spPr>
          <a:xfrm>
            <a:off x="934036" y="978151"/>
            <a:ext cx="4308094" cy="963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161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2023-11-24T05:27:01Z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