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6" r:id="rId4"/>
    <p:sldId id="375" r:id="rId5"/>
    <p:sldId id="373" r:id="rId6"/>
    <p:sldId id="372" r:id="rId7"/>
    <p:sldId id="371" r:id="rId8"/>
    <p:sldId id="370" r:id="rId9"/>
    <p:sldId id="368" r:id="rId10"/>
    <p:sldId id="367" r:id="rId11"/>
    <p:sldId id="366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4AD97-FA9E-4056-B4BC-0BB4E3751F0E}" type="datetimeFigureOut">
              <a:rPr lang="zh-CN" altLang="en-US" smtClean="0"/>
              <a:t>2023/11/23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C6676E-A4F3-4A5D-BE14-818B1BE08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C6676E-A4F3-4A5D-BE14-818B1BE087B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025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AFD3544-F69B-751F-12B7-93CC7D3DB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337" y="3071812"/>
            <a:ext cx="60293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0CF52-CD55-4A72-E653-BD935D4360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7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AB012F-298B-4151-DAD4-E71713C44E5B}"/>
              </a:ext>
            </a:extLst>
          </p:cNvPr>
          <p:cNvSpPr/>
          <p:nvPr/>
        </p:nvSpPr>
        <p:spPr bwMode="auto">
          <a:xfrm>
            <a:off x="681904" y="1153216"/>
            <a:ext cx="8942488" cy="1339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FF4B56-687F-4F22-8482-F600596BF77C}"/>
              </a:ext>
            </a:extLst>
          </p:cNvPr>
          <p:cNvSpPr/>
          <p:nvPr/>
        </p:nvSpPr>
        <p:spPr bwMode="auto">
          <a:xfrm>
            <a:off x="1177142" y="2793714"/>
            <a:ext cx="6619047" cy="410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54A077-7956-8241-525F-6DAA0995586D}"/>
              </a:ext>
            </a:extLst>
          </p:cNvPr>
          <p:cNvSpPr/>
          <p:nvPr/>
        </p:nvSpPr>
        <p:spPr bwMode="auto">
          <a:xfrm>
            <a:off x="681904" y="3652114"/>
            <a:ext cx="3952380" cy="352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1A1D1E-DA3B-C032-575C-F95CB45BEDA8}"/>
              </a:ext>
            </a:extLst>
          </p:cNvPr>
          <p:cNvSpPr/>
          <p:nvPr/>
        </p:nvSpPr>
        <p:spPr bwMode="auto">
          <a:xfrm>
            <a:off x="681904" y="4481900"/>
            <a:ext cx="2314285" cy="352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0B617B-A056-023C-2D30-958D5C3292F9}"/>
              </a:ext>
            </a:extLst>
          </p:cNvPr>
          <p:cNvSpPr/>
          <p:nvPr/>
        </p:nvSpPr>
        <p:spPr bwMode="auto">
          <a:xfrm>
            <a:off x="681904" y="5273535"/>
            <a:ext cx="9662568" cy="1339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00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F95096-1B96-F7A9-110E-60AC24A95E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2664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DBE600E-6C13-135F-9993-0C8167D998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5" r="51556" b="3694"/>
          <a:stretch/>
        </p:blipFill>
        <p:spPr>
          <a:xfrm>
            <a:off x="7176120" y="3791308"/>
            <a:ext cx="4733700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B72D23C-6608-61E4-C41E-2261FC0B255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/>
          <a:stretch/>
        </p:blipFill>
        <p:spPr>
          <a:xfrm>
            <a:off x="1415480" y="3429000"/>
            <a:ext cx="5592024" cy="3346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7D14FC-BAB3-71E7-FA85-83C42EA0F965}"/>
              </a:ext>
            </a:extLst>
          </p:cNvPr>
          <p:cNvSpPr/>
          <p:nvPr/>
        </p:nvSpPr>
        <p:spPr bwMode="auto">
          <a:xfrm>
            <a:off x="1901194" y="3791308"/>
            <a:ext cx="5019047" cy="409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D84ABC-14B9-6747-BCD3-44B6A9DA0F1F}"/>
              </a:ext>
            </a:extLst>
          </p:cNvPr>
          <p:cNvSpPr/>
          <p:nvPr/>
        </p:nvSpPr>
        <p:spPr bwMode="auto">
          <a:xfrm>
            <a:off x="1377384" y="4611270"/>
            <a:ext cx="3485714" cy="409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3E0D42-1218-821F-7883-84990869A31F}"/>
              </a:ext>
            </a:extLst>
          </p:cNvPr>
          <p:cNvSpPr/>
          <p:nvPr/>
        </p:nvSpPr>
        <p:spPr bwMode="auto">
          <a:xfrm>
            <a:off x="1377384" y="5469370"/>
            <a:ext cx="2304761" cy="362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DB46A1-98B1-9BF9-1CD1-6E6FEC61BCDB}"/>
              </a:ext>
            </a:extLst>
          </p:cNvPr>
          <p:cNvSpPr/>
          <p:nvPr/>
        </p:nvSpPr>
        <p:spPr bwMode="auto">
          <a:xfrm>
            <a:off x="1377384" y="6279798"/>
            <a:ext cx="3904761" cy="390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89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78BED-39C4-E77B-5B9B-5436B98CFE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95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69BB2-92B2-6749-FAF7-55BDAD598C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8073FB-BC73-25C7-80CE-5992960A73D4}"/>
              </a:ext>
            </a:extLst>
          </p:cNvPr>
          <p:cNvSpPr/>
          <p:nvPr/>
        </p:nvSpPr>
        <p:spPr bwMode="auto">
          <a:xfrm>
            <a:off x="681904" y="1248357"/>
            <a:ext cx="6057142" cy="43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A73596-472F-FB5E-E9B2-E534270A171F}"/>
              </a:ext>
            </a:extLst>
          </p:cNvPr>
          <p:cNvSpPr/>
          <p:nvPr/>
        </p:nvSpPr>
        <p:spPr bwMode="auto">
          <a:xfrm>
            <a:off x="2262857" y="2096491"/>
            <a:ext cx="2314285" cy="362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B6C6E9-0260-1091-F3C7-1E95B3ED68F9}"/>
              </a:ext>
            </a:extLst>
          </p:cNvPr>
          <p:cNvSpPr/>
          <p:nvPr/>
        </p:nvSpPr>
        <p:spPr bwMode="auto">
          <a:xfrm>
            <a:off x="2262857" y="2916035"/>
            <a:ext cx="2038095" cy="352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414C8B-C3A5-8848-95E8-2ADEAB33E27C}"/>
              </a:ext>
            </a:extLst>
          </p:cNvPr>
          <p:cNvSpPr/>
          <p:nvPr/>
        </p:nvSpPr>
        <p:spPr bwMode="auto">
          <a:xfrm>
            <a:off x="681904" y="3687931"/>
            <a:ext cx="5295238" cy="43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9D2902-0816-A4F0-7C59-4BA0689A95D8}"/>
              </a:ext>
            </a:extLst>
          </p:cNvPr>
          <p:cNvSpPr/>
          <p:nvPr/>
        </p:nvSpPr>
        <p:spPr bwMode="auto">
          <a:xfrm>
            <a:off x="6443809" y="3735579"/>
            <a:ext cx="1895238" cy="33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844762-1643-B71D-8E33-C820952AA5DC}"/>
              </a:ext>
            </a:extLst>
          </p:cNvPr>
          <p:cNvSpPr/>
          <p:nvPr/>
        </p:nvSpPr>
        <p:spPr bwMode="auto">
          <a:xfrm>
            <a:off x="681904" y="4497946"/>
            <a:ext cx="5647619" cy="43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72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68144-8208-293C-4D4B-94E7BB118C9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800000" cy="3022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67D9191-0481-AFCF-6D58-4FF78B3613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5" r="10218"/>
          <a:stretch/>
        </p:blipFill>
        <p:spPr>
          <a:xfrm>
            <a:off x="5159896" y="3140968"/>
            <a:ext cx="6384112" cy="3397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8776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5D23E-6A20-F2ED-D26E-C11E7715C6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D4A364-6B7E-0AEE-D028-63D289B1B665}"/>
              </a:ext>
            </a:extLst>
          </p:cNvPr>
          <p:cNvSpPr/>
          <p:nvPr/>
        </p:nvSpPr>
        <p:spPr bwMode="auto">
          <a:xfrm>
            <a:off x="1358095" y="3049449"/>
            <a:ext cx="4390476" cy="352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6659B1-F52E-8413-36DE-43B76C1D9299}"/>
              </a:ext>
            </a:extLst>
          </p:cNvPr>
          <p:cNvSpPr/>
          <p:nvPr/>
        </p:nvSpPr>
        <p:spPr bwMode="auto">
          <a:xfrm>
            <a:off x="1127448" y="3821345"/>
            <a:ext cx="5544616" cy="543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7817434-4120-A166-016A-111E9B9C38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5" r="10218"/>
          <a:stretch/>
        </p:blipFill>
        <p:spPr>
          <a:xfrm>
            <a:off x="6793733" y="3402043"/>
            <a:ext cx="5074654" cy="2700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73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1D6C16-8E40-5B38-BDC2-5B51D96BF8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5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6FD2AE-760C-B3DC-AE9C-0B769D38688E}"/>
              </a:ext>
            </a:extLst>
          </p:cNvPr>
          <p:cNvSpPr/>
          <p:nvPr/>
        </p:nvSpPr>
        <p:spPr bwMode="auto">
          <a:xfrm>
            <a:off x="1822513" y="3828432"/>
            <a:ext cx="6002574" cy="414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9B62D9-7ED5-63BC-6522-59631A1E5A75}"/>
              </a:ext>
            </a:extLst>
          </p:cNvPr>
          <p:cNvSpPr/>
          <p:nvPr/>
        </p:nvSpPr>
        <p:spPr bwMode="auto">
          <a:xfrm>
            <a:off x="1417316" y="4658022"/>
            <a:ext cx="2506569" cy="35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6E13D4-1C4C-87A6-6A78-F5AC638BE6F5}"/>
              </a:ext>
            </a:extLst>
          </p:cNvPr>
          <p:cNvSpPr/>
          <p:nvPr/>
        </p:nvSpPr>
        <p:spPr bwMode="auto">
          <a:xfrm>
            <a:off x="1417316" y="5468759"/>
            <a:ext cx="2233296" cy="35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92D9AD-EA47-8F80-1C11-7CEF8995AC87}"/>
              </a:ext>
            </a:extLst>
          </p:cNvPr>
          <p:cNvSpPr/>
          <p:nvPr/>
        </p:nvSpPr>
        <p:spPr bwMode="auto">
          <a:xfrm>
            <a:off x="1188047" y="6241787"/>
            <a:ext cx="5540838" cy="424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7DAC15A2-D7F5-F65B-BEE3-AB66F26D1D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5" r="10218"/>
          <a:stretch/>
        </p:blipFill>
        <p:spPr>
          <a:xfrm>
            <a:off x="6960096" y="4277110"/>
            <a:ext cx="4677016" cy="2488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255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85C3CE-F0FF-EE7E-6497-B4DF1C18B8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6732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FFF0E-E4D5-D67D-EFEE-79367D05FE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9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955B9C6-59BB-F2D8-A70C-6D4EB1E15D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2927648" y="1741109"/>
            <a:ext cx="6577328" cy="3629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7538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CF8AF9-DE01-C041-0AFA-B8C11A36CD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6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088636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2023-11-23T05:14:44Z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