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5" r:id="rId4"/>
    <p:sldId id="374" r:id="rId5"/>
    <p:sldId id="373" r:id="rId6"/>
    <p:sldId id="371" r:id="rId7"/>
    <p:sldId id="370" r:id="rId8"/>
    <p:sldId id="369" r:id="rId9"/>
    <p:sldId id="367" r:id="rId10"/>
    <p:sldId id="366" r:id="rId11"/>
    <p:sldId id="36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87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E68E-0DD8-4BE4-B33E-9CCCEEF2AE83}" type="datetimeFigureOut">
              <a:rPr lang="zh-CN" altLang="en-US" smtClean="0"/>
              <a:t>2023/11/23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015EDA-C394-4C08-B8BB-F57DE0E904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135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EB6DBF4-C71E-771A-5AB9-3C55D0100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3076575"/>
            <a:ext cx="60483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032E1-AD58-3663-706D-845A2945E7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B83C5A-60B1-5CCC-2FD9-15902C5C1F38}"/>
              </a:ext>
            </a:extLst>
          </p:cNvPr>
          <p:cNvSpPr/>
          <p:nvPr/>
        </p:nvSpPr>
        <p:spPr bwMode="auto">
          <a:xfrm>
            <a:off x="4057660" y="5824658"/>
            <a:ext cx="210629" cy="29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23DFAE-9649-2310-6A70-BEE638B78B47}"/>
              </a:ext>
            </a:extLst>
          </p:cNvPr>
          <p:cNvSpPr/>
          <p:nvPr/>
        </p:nvSpPr>
        <p:spPr bwMode="auto">
          <a:xfrm>
            <a:off x="4041457" y="6318835"/>
            <a:ext cx="251134" cy="29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31A2F1-BD4A-14FB-DBE4-B69CCCAD4D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2"/>
          <a:stretch/>
        </p:blipFill>
        <p:spPr>
          <a:xfrm>
            <a:off x="10026663" y="2069753"/>
            <a:ext cx="1705826" cy="2140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AA4B7628-8E98-D37D-4B68-20AC581A1E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2" r="50889"/>
          <a:stretch/>
        </p:blipFill>
        <p:spPr>
          <a:xfrm>
            <a:off x="10017585" y="4210339"/>
            <a:ext cx="1831998" cy="2140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096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059A6-94F0-70A7-33B8-738E194330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3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B83E10-60D4-6CA1-7FE5-1BEB1ADBFA09}"/>
              </a:ext>
            </a:extLst>
          </p:cNvPr>
          <p:cNvSpPr/>
          <p:nvPr/>
        </p:nvSpPr>
        <p:spPr bwMode="auto">
          <a:xfrm>
            <a:off x="1475931" y="3119163"/>
            <a:ext cx="550616" cy="34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23A7E5-CE94-2ADD-551C-EBDAA4D2B65D}"/>
              </a:ext>
            </a:extLst>
          </p:cNvPr>
          <p:cNvSpPr/>
          <p:nvPr/>
        </p:nvSpPr>
        <p:spPr bwMode="auto">
          <a:xfrm>
            <a:off x="8185989" y="3987364"/>
            <a:ext cx="251977" cy="34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7BBA63-0E60-48A1-CF9F-E7ADD04795D0}"/>
              </a:ext>
            </a:extLst>
          </p:cNvPr>
          <p:cNvSpPr/>
          <p:nvPr/>
        </p:nvSpPr>
        <p:spPr bwMode="auto">
          <a:xfrm>
            <a:off x="8167324" y="4566165"/>
            <a:ext cx="289307" cy="336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2D2BF6-0F2B-848F-AD22-7841DF1400EB}"/>
              </a:ext>
            </a:extLst>
          </p:cNvPr>
          <p:cNvSpPr/>
          <p:nvPr/>
        </p:nvSpPr>
        <p:spPr bwMode="auto">
          <a:xfrm>
            <a:off x="8624616" y="5434366"/>
            <a:ext cx="541284" cy="34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7B12F9-11B1-5F80-6E4E-4710F2E908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9" r="52222"/>
          <a:stretch/>
        </p:blipFill>
        <p:spPr>
          <a:xfrm>
            <a:off x="10261477" y="1745334"/>
            <a:ext cx="1628798" cy="2087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B3AAFE5-6A5B-28E3-7B6B-4A84B00406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4" r="26887"/>
          <a:stretch/>
        </p:blipFill>
        <p:spPr>
          <a:xfrm>
            <a:off x="10292380" y="3987364"/>
            <a:ext cx="1628798" cy="2087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252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EC720-8BD0-F53D-8499-8F317B57BA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6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7F8D1A-72D7-F798-3DB9-495E6BE61F4A}"/>
              </a:ext>
            </a:extLst>
          </p:cNvPr>
          <p:cNvSpPr/>
          <p:nvPr/>
        </p:nvSpPr>
        <p:spPr bwMode="auto">
          <a:xfrm>
            <a:off x="8129045" y="3687180"/>
            <a:ext cx="329290" cy="355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5E5583-DBB9-977D-4EF1-1327D9B584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71B222-FE99-24BC-FE92-9B8E3912DF24}"/>
              </a:ext>
            </a:extLst>
          </p:cNvPr>
          <p:cNvSpPr/>
          <p:nvPr/>
        </p:nvSpPr>
        <p:spPr bwMode="auto">
          <a:xfrm>
            <a:off x="6167619" y="2219998"/>
            <a:ext cx="333333" cy="371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67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61EBC-9741-D5DB-5219-A553B17982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3F7A03-4C5E-B017-8762-4CFE69110804}"/>
              </a:ext>
            </a:extLst>
          </p:cNvPr>
          <p:cNvSpPr/>
          <p:nvPr/>
        </p:nvSpPr>
        <p:spPr bwMode="auto">
          <a:xfrm>
            <a:off x="6234285" y="3060237"/>
            <a:ext cx="419047" cy="371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89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B3351-4D8C-34AB-76CF-6E8748B898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49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04710BC-264E-D3F8-EFB0-8192AD6E00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29" y="2527324"/>
            <a:ext cx="10586742" cy="313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7A26066-9EC4-EB72-4019-96F2BDFBAB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782"/>
          <a:stretch/>
        </p:blipFill>
        <p:spPr>
          <a:xfrm>
            <a:off x="825498" y="2879948"/>
            <a:ext cx="2822229" cy="27813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FF005D1-1DBF-2741-3CD4-B2F7C1902B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1784" y="2895947"/>
            <a:ext cx="2809875" cy="279082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EAED6D1-FAD9-CAF4-D094-6783618009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5617" y="2741835"/>
            <a:ext cx="29908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45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C2C7C0A-DD66-407C-EE95-008F2A7E0A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9"/>
          <a:stretch/>
        </p:blipFill>
        <p:spPr>
          <a:xfrm>
            <a:off x="1631504" y="1700808"/>
            <a:ext cx="9359840" cy="330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82BEA350-DC36-D6FE-52C1-633691886A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380" y="1700808"/>
            <a:ext cx="2276475" cy="3152775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C0066424-39E5-7338-18BB-FF45E66499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8630" y="1745382"/>
            <a:ext cx="3486150" cy="3143250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8626BE13-D716-AB08-B7D8-BB3AFE7D57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9138" y="1731665"/>
            <a:ext cx="30575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15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FEF6BB-B276-9E75-9A0C-B32E8DF0E9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74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97524E1-8FDA-B600-5687-7DA3CBD11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367930"/>
            <a:ext cx="9073008" cy="416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50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E1BEA-C0F4-EBA7-67DF-1EF0386216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77D26A4-7530-BD4F-19BB-20A7EDADE5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/>
        </p:blipFill>
        <p:spPr>
          <a:xfrm>
            <a:off x="6600056" y="3861048"/>
            <a:ext cx="5087968" cy="2813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73F6E5D-123E-F689-C60E-731D94FF98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1710" y="3918765"/>
            <a:ext cx="5117424" cy="271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07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2F6B0-C4BE-78D5-51C5-7127419BBE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161A37-3AA8-5AC7-51FC-CA08A02E679B}"/>
              </a:ext>
            </a:extLst>
          </p:cNvPr>
          <p:cNvSpPr/>
          <p:nvPr/>
        </p:nvSpPr>
        <p:spPr bwMode="auto">
          <a:xfrm>
            <a:off x="7024761" y="4144158"/>
            <a:ext cx="866666" cy="352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FB8582-F441-F510-70C4-413CCA27B080}"/>
              </a:ext>
            </a:extLst>
          </p:cNvPr>
          <p:cNvSpPr/>
          <p:nvPr/>
        </p:nvSpPr>
        <p:spPr bwMode="auto">
          <a:xfrm>
            <a:off x="3015238" y="5030076"/>
            <a:ext cx="1057142" cy="352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49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2023-11-23T05:37:15Z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