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4" r:id="rId6"/>
    <p:sldId id="373" r:id="rId7"/>
    <p:sldId id="370" r:id="rId8"/>
    <p:sldId id="367" r:id="rId9"/>
    <p:sldId id="366" r:id="rId10"/>
    <p:sldId id="3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16DD92-B465-CD98-D76F-F9C950F8A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114675"/>
            <a:ext cx="77914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55BA6-5403-65CA-91BB-5E80FF7139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" r="11551"/>
          <a:stretch/>
        </p:blipFill>
        <p:spPr>
          <a:xfrm>
            <a:off x="2067242" y="1066905"/>
            <a:ext cx="7672876" cy="413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D869752-3144-1D33-3F74-180BC6CE4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124744"/>
            <a:ext cx="7608490" cy="402355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84F8CB0-FB4D-5376-D965-05475D924AE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958916"/>
            <a:ext cx="10800000" cy="1630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0297A4-B4D5-2026-2811-3433B0C38033}"/>
              </a:ext>
            </a:extLst>
          </p:cNvPr>
          <p:cNvSpPr/>
          <p:nvPr/>
        </p:nvSpPr>
        <p:spPr bwMode="auto">
          <a:xfrm>
            <a:off x="983432" y="5263980"/>
            <a:ext cx="9409523" cy="143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8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22D20-AB51-3830-54B5-3B95C39DF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9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1949A0-77CA-AC45-10E5-63E5812ECA66}"/>
              </a:ext>
            </a:extLst>
          </p:cNvPr>
          <p:cNvSpPr/>
          <p:nvPr/>
        </p:nvSpPr>
        <p:spPr bwMode="auto">
          <a:xfrm>
            <a:off x="4741193" y="4832104"/>
            <a:ext cx="240970" cy="27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AD75E4-674C-3439-137C-17440CF2FF57}"/>
              </a:ext>
            </a:extLst>
          </p:cNvPr>
          <p:cNvSpPr/>
          <p:nvPr/>
        </p:nvSpPr>
        <p:spPr bwMode="auto">
          <a:xfrm>
            <a:off x="7444580" y="4832104"/>
            <a:ext cx="233440" cy="27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D4896-88B4-ED7A-5083-E64509DC1859}"/>
              </a:ext>
            </a:extLst>
          </p:cNvPr>
          <p:cNvSpPr/>
          <p:nvPr/>
        </p:nvSpPr>
        <p:spPr bwMode="auto">
          <a:xfrm>
            <a:off x="2587520" y="6272104"/>
            <a:ext cx="429228" cy="28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A6BA59-2094-72E4-ABBB-3BA9E08508AB}"/>
              </a:ext>
            </a:extLst>
          </p:cNvPr>
          <p:cNvSpPr/>
          <p:nvPr/>
        </p:nvSpPr>
        <p:spPr bwMode="auto">
          <a:xfrm>
            <a:off x="5298437" y="6279643"/>
            <a:ext cx="444289" cy="27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63247-C498-1FF5-FC33-73041DACF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CCF6C-398E-0D42-0753-42906C2B3CE7}"/>
              </a:ext>
            </a:extLst>
          </p:cNvPr>
          <p:cNvSpPr/>
          <p:nvPr/>
        </p:nvSpPr>
        <p:spPr bwMode="auto">
          <a:xfrm>
            <a:off x="3053333" y="2162886"/>
            <a:ext cx="466666" cy="4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619AAC-09D2-CE12-940D-4196E3EAC646}"/>
              </a:ext>
            </a:extLst>
          </p:cNvPr>
          <p:cNvSpPr/>
          <p:nvPr/>
        </p:nvSpPr>
        <p:spPr bwMode="auto">
          <a:xfrm>
            <a:off x="6491428" y="3144176"/>
            <a:ext cx="447619" cy="3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67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9F526-3CC4-11A5-9BA0-D49A16E18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9620F-5ABC-4607-CA68-936B614364A8}"/>
              </a:ext>
            </a:extLst>
          </p:cNvPr>
          <p:cNvSpPr/>
          <p:nvPr/>
        </p:nvSpPr>
        <p:spPr bwMode="auto">
          <a:xfrm>
            <a:off x="4777142" y="2336712"/>
            <a:ext cx="371428" cy="37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2748B-92AC-C4B6-4A93-B7F0A0AC42A6}"/>
              </a:ext>
            </a:extLst>
          </p:cNvPr>
          <p:cNvSpPr/>
          <p:nvPr/>
        </p:nvSpPr>
        <p:spPr bwMode="auto">
          <a:xfrm>
            <a:off x="4262857" y="3243340"/>
            <a:ext cx="323809" cy="37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C7B4E1-28F7-FF7E-9628-C3A605454B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 b="4945"/>
          <a:stretch/>
        </p:blipFill>
        <p:spPr>
          <a:xfrm>
            <a:off x="4871864" y="3861048"/>
            <a:ext cx="6793352" cy="282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9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0EB82-6C09-7C9C-996F-2C26AC4E8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245BF-C86E-3E01-1C68-C098F58FC5B7}"/>
              </a:ext>
            </a:extLst>
          </p:cNvPr>
          <p:cNvSpPr/>
          <p:nvPr/>
        </p:nvSpPr>
        <p:spPr bwMode="auto">
          <a:xfrm>
            <a:off x="5691428" y="2096617"/>
            <a:ext cx="419047" cy="37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F2F8B4-0BFB-E3CC-8DA2-9508B34AC834}"/>
              </a:ext>
            </a:extLst>
          </p:cNvPr>
          <p:cNvSpPr/>
          <p:nvPr/>
        </p:nvSpPr>
        <p:spPr bwMode="auto">
          <a:xfrm>
            <a:off x="3500952" y="3011559"/>
            <a:ext cx="333333" cy="37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06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14751-CADE-6AE4-877D-4589F986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0ECCF-193F-3745-AB20-73B6597F1B55}"/>
              </a:ext>
            </a:extLst>
          </p:cNvPr>
          <p:cNvSpPr/>
          <p:nvPr/>
        </p:nvSpPr>
        <p:spPr bwMode="auto">
          <a:xfrm>
            <a:off x="3977142" y="3118001"/>
            <a:ext cx="419047" cy="37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19C677-43D3-CEE8-8861-AD4A7631F3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6845"/>
          <a:stretch/>
        </p:blipFill>
        <p:spPr>
          <a:xfrm>
            <a:off x="7320136" y="3626319"/>
            <a:ext cx="4079856" cy="257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7A422BC-3862-BC29-B6B0-D80A5612CF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98"/>
          <a:stretch/>
        </p:blipFill>
        <p:spPr>
          <a:xfrm>
            <a:off x="1271464" y="3872010"/>
            <a:ext cx="2160240" cy="208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E95119B-91FE-C32B-67BB-E08F7C60D4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1" r="36221"/>
          <a:stretch/>
        </p:blipFill>
        <p:spPr>
          <a:xfrm>
            <a:off x="3955413" y="3872010"/>
            <a:ext cx="2063632" cy="208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675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28220-E0E9-693F-C011-0DC8B5D4D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089" y="443606"/>
            <a:ext cx="9872552" cy="85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F93F932-4DE4-2295-052D-B203E8D654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2927648" y="1355342"/>
            <a:ext cx="8337202" cy="300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6D07DD3-3FEE-47F2-E35F-2B51C92647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 b="3622"/>
          <a:stretch/>
        </p:blipFill>
        <p:spPr>
          <a:xfrm>
            <a:off x="3372056" y="4353001"/>
            <a:ext cx="5445684" cy="233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FD84823-0797-59B9-5D17-D811EC366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7050" y="4487585"/>
            <a:ext cx="5417900" cy="218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1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ADC37-4ECA-CA46-3FC2-E05238B8A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6F423-3EA6-A490-9CDB-83BC60977833}"/>
              </a:ext>
            </a:extLst>
          </p:cNvPr>
          <p:cNvSpPr/>
          <p:nvPr/>
        </p:nvSpPr>
        <p:spPr bwMode="auto">
          <a:xfrm>
            <a:off x="1710476" y="3140968"/>
            <a:ext cx="3028571" cy="95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03F263-406E-40A9-AD5E-EC5D134C5819}"/>
              </a:ext>
            </a:extLst>
          </p:cNvPr>
          <p:cNvSpPr/>
          <p:nvPr/>
        </p:nvSpPr>
        <p:spPr bwMode="auto">
          <a:xfrm>
            <a:off x="5196190" y="3140968"/>
            <a:ext cx="2828571" cy="95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6A1D8E-BF10-E147-0EAC-351A0E943E42}"/>
              </a:ext>
            </a:extLst>
          </p:cNvPr>
          <p:cNvSpPr/>
          <p:nvPr/>
        </p:nvSpPr>
        <p:spPr bwMode="auto">
          <a:xfrm>
            <a:off x="1681904" y="4536207"/>
            <a:ext cx="2780952" cy="37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D2A5EF-A1BD-ADDE-C0DC-178B4CBF7942}"/>
              </a:ext>
            </a:extLst>
          </p:cNvPr>
          <p:cNvSpPr/>
          <p:nvPr/>
        </p:nvSpPr>
        <p:spPr bwMode="auto">
          <a:xfrm>
            <a:off x="1720000" y="5346254"/>
            <a:ext cx="8120416" cy="53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68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79A25-2F13-637F-D60E-B7A68EEFE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183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