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87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C2C7C85-B8DB-BD7B-1BF7-A0E05FB17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05150"/>
            <a:ext cx="63341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6EAA3-D535-F4C5-888B-F7F6FD686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BAC0E-91ED-2095-91BB-94BD9C15C958}"/>
              </a:ext>
            </a:extLst>
          </p:cNvPr>
          <p:cNvSpPr/>
          <p:nvPr/>
        </p:nvSpPr>
        <p:spPr bwMode="auto">
          <a:xfrm>
            <a:off x="1583820" y="4284201"/>
            <a:ext cx="6361591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F676A-DE20-9D4F-F92F-10AB46A2E9FC}"/>
              </a:ext>
            </a:extLst>
          </p:cNvPr>
          <p:cNvSpPr/>
          <p:nvPr/>
        </p:nvSpPr>
        <p:spPr bwMode="auto">
          <a:xfrm>
            <a:off x="1583820" y="4978956"/>
            <a:ext cx="4399831" cy="31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654D34-D79A-7C80-073A-8D4F1FDFB5BB}"/>
              </a:ext>
            </a:extLst>
          </p:cNvPr>
          <p:cNvSpPr/>
          <p:nvPr/>
        </p:nvSpPr>
        <p:spPr bwMode="auto">
          <a:xfrm>
            <a:off x="1583820" y="5697946"/>
            <a:ext cx="1921394" cy="290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514C30-197D-9795-216B-7EC03330E9E1}"/>
              </a:ext>
            </a:extLst>
          </p:cNvPr>
          <p:cNvSpPr/>
          <p:nvPr/>
        </p:nvSpPr>
        <p:spPr bwMode="auto">
          <a:xfrm>
            <a:off x="1583820" y="6408858"/>
            <a:ext cx="1154451" cy="27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5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81615-377A-6936-F87B-A54325E579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6D9B54-3254-3D0F-1420-EAB178BB754C}"/>
              </a:ext>
            </a:extLst>
          </p:cNvPr>
          <p:cNvSpPr/>
          <p:nvPr/>
        </p:nvSpPr>
        <p:spPr bwMode="auto">
          <a:xfrm>
            <a:off x="551384" y="2678650"/>
            <a:ext cx="10225136" cy="81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8DADAA-DC17-B8F0-4D32-68C249173799}"/>
              </a:ext>
            </a:extLst>
          </p:cNvPr>
          <p:cNvSpPr/>
          <p:nvPr/>
        </p:nvSpPr>
        <p:spPr bwMode="auto">
          <a:xfrm>
            <a:off x="681904" y="3933056"/>
            <a:ext cx="18857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A7377F5-02E3-DBE0-2EBA-19C3052D1617}"/>
              </a:ext>
            </a:extLst>
          </p:cNvPr>
          <p:cNvSpPr/>
          <p:nvPr/>
        </p:nvSpPr>
        <p:spPr bwMode="auto">
          <a:xfrm>
            <a:off x="720000" y="5313147"/>
            <a:ext cx="923809" cy="83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21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B6710-7E9C-A272-76C3-E846BAAB7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9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20D07-9EC6-6586-A844-17475927AB69}"/>
              </a:ext>
            </a:extLst>
          </p:cNvPr>
          <p:cNvSpPr/>
          <p:nvPr/>
        </p:nvSpPr>
        <p:spPr bwMode="auto">
          <a:xfrm>
            <a:off x="3882883" y="3910947"/>
            <a:ext cx="269181" cy="22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B9C4BF-D49D-0688-AB35-38BEAD83F58E}"/>
              </a:ext>
            </a:extLst>
          </p:cNvPr>
          <p:cNvSpPr/>
          <p:nvPr/>
        </p:nvSpPr>
        <p:spPr bwMode="auto">
          <a:xfrm>
            <a:off x="4825018" y="4870947"/>
            <a:ext cx="260769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3D6E2A-C643-02C2-7195-8C8BEDB83A31}"/>
              </a:ext>
            </a:extLst>
          </p:cNvPr>
          <p:cNvSpPr/>
          <p:nvPr/>
        </p:nvSpPr>
        <p:spPr bwMode="auto">
          <a:xfrm>
            <a:off x="5397029" y="4845684"/>
            <a:ext cx="420596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BBEDD0-C0FB-AFDD-50CB-DAA6AC03FE85}"/>
              </a:ext>
            </a:extLst>
          </p:cNvPr>
          <p:cNvSpPr/>
          <p:nvPr/>
        </p:nvSpPr>
        <p:spPr bwMode="auto">
          <a:xfrm>
            <a:off x="6145691" y="4972000"/>
            <a:ext cx="235533" cy="22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B2F9D9-D8D1-DFE0-15F5-2194E032DDC9}"/>
              </a:ext>
            </a:extLst>
          </p:cNvPr>
          <p:cNvSpPr/>
          <p:nvPr/>
        </p:nvSpPr>
        <p:spPr bwMode="auto">
          <a:xfrm>
            <a:off x="4539013" y="5932000"/>
            <a:ext cx="260769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F6DAB0-16A4-9E5C-BFC0-D7AF71719C3A}"/>
              </a:ext>
            </a:extLst>
          </p:cNvPr>
          <p:cNvSpPr/>
          <p:nvPr/>
        </p:nvSpPr>
        <p:spPr bwMode="auto">
          <a:xfrm>
            <a:off x="5111024" y="5906736"/>
            <a:ext cx="420596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547D87-F9DC-A854-E5C9-A0E5CEAC35CB}"/>
              </a:ext>
            </a:extLst>
          </p:cNvPr>
          <p:cNvSpPr/>
          <p:nvPr/>
        </p:nvSpPr>
        <p:spPr bwMode="auto">
          <a:xfrm>
            <a:off x="5851273" y="6033052"/>
            <a:ext cx="235533" cy="22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989D0C-8D0E-1984-567A-DA3F007368FE}"/>
              </a:ext>
            </a:extLst>
          </p:cNvPr>
          <p:cNvSpPr/>
          <p:nvPr/>
        </p:nvSpPr>
        <p:spPr bwMode="auto">
          <a:xfrm>
            <a:off x="8029962" y="6033052"/>
            <a:ext cx="269181" cy="22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ACC621-BC95-19E2-8ADB-D790D1BCE667}"/>
              </a:ext>
            </a:extLst>
          </p:cNvPr>
          <p:cNvSpPr/>
          <p:nvPr/>
        </p:nvSpPr>
        <p:spPr bwMode="auto">
          <a:xfrm>
            <a:off x="8610384" y="5906736"/>
            <a:ext cx="420596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8754CC-64C4-1772-C3D1-93C60D2C98A8}"/>
              </a:ext>
            </a:extLst>
          </p:cNvPr>
          <p:cNvSpPr/>
          <p:nvPr/>
        </p:nvSpPr>
        <p:spPr bwMode="auto">
          <a:xfrm>
            <a:off x="9359046" y="6033052"/>
            <a:ext cx="235533" cy="22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651A8-AB1C-E870-1C15-2BCC40239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AD09B-977E-62BA-A23D-2CE34D07DA14}"/>
              </a:ext>
            </a:extLst>
          </p:cNvPr>
          <p:cNvSpPr/>
          <p:nvPr/>
        </p:nvSpPr>
        <p:spPr bwMode="auto">
          <a:xfrm>
            <a:off x="4167619" y="1267256"/>
            <a:ext cx="295238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C07A4D-2FEF-8CBF-7464-87CFEA2E9346}"/>
              </a:ext>
            </a:extLst>
          </p:cNvPr>
          <p:cNvSpPr/>
          <p:nvPr/>
        </p:nvSpPr>
        <p:spPr bwMode="auto">
          <a:xfrm>
            <a:off x="5472380" y="1381549"/>
            <a:ext cx="266666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B6F90-3364-B496-0AFB-00CD3A858C9B}"/>
              </a:ext>
            </a:extLst>
          </p:cNvPr>
          <p:cNvSpPr/>
          <p:nvPr/>
        </p:nvSpPr>
        <p:spPr bwMode="auto">
          <a:xfrm>
            <a:off x="7929523" y="1381549"/>
            <a:ext cx="304761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E63C75-C167-BFD0-6D26-9222DCEE74B0}"/>
              </a:ext>
            </a:extLst>
          </p:cNvPr>
          <p:cNvSpPr/>
          <p:nvPr/>
        </p:nvSpPr>
        <p:spPr bwMode="auto">
          <a:xfrm>
            <a:off x="9262857" y="1381549"/>
            <a:ext cx="257142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26D51D-C535-51F1-877E-931286F6F7D4}"/>
              </a:ext>
            </a:extLst>
          </p:cNvPr>
          <p:cNvSpPr/>
          <p:nvPr/>
        </p:nvSpPr>
        <p:spPr bwMode="auto">
          <a:xfrm>
            <a:off x="3310476" y="2591147"/>
            <a:ext cx="314285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A8237-6A7C-DCC7-3185-3B1D0AB64B26}"/>
              </a:ext>
            </a:extLst>
          </p:cNvPr>
          <p:cNvSpPr/>
          <p:nvPr/>
        </p:nvSpPr>
        <p:spPr bwMode="auto">
          <a:xfrm>
            <a:off x="4672380" y="2591147"/>
            <a:ext cx="266666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824F5E-B854-1874-C26A-53593EDECED3}"/>
              </a:ext>
            </a:extLst>
          </p:cNvPr>
          <p:cNvSpPr/>
          <p:nvPr/>
        </p:nvSpPr>
        <p:spPr bwMode="auto">
          <a:xfrm>
            <a:off x="5986666" y="2476854"/>
            <a:ext cx="295238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979ACA-7481-1D0E-32FB-918DA75CFCB1}"/>
              </a:ext>
            </a:extLst>
          </p:cNvPr>
          <p:cNvSpPr/>
          <p:nvPr/>
        </p:nvSpPr>
        <p:spPr bwMode="auto">
          <a:xfrm>
            <a:off x="7329523" y="2591147"/>
            <a:ext cx="257142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46A8D1-C780-4CCC-BE89-2D8557435350}"/>
              </a:ext>
            </a:extLst>
          </p:cNvPr>
          <p:cNvSpPr/>
          <p:nvPr/>
        </p:nvSpPr>
        <p:spPr bwMode="auto">
          <a:xfrm>
            <a:off x="3262857" y="3791221"/>
            <a:ext cx="304761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7FF718-9836-DF06-9864-1E43B762DC73}"/>
              </a:ext>
            </a:extLst>
          </p:cNvPr>
          <p:cNvSpPr/>
          <p:nvPr/>
        </p:nvSpPr>
        <p:spPr bwMode="auto">
          <a:xfrm>
            <a:off x="3929523" y="3819794"/>
            <a:ext cx="466666" cy="6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2ABA91-7369-F9AC-18AD-8B635EDD8F64}"/>
              </a:ext>
            </a:extLst>
          </p:cNvPr>
          <p:cNvSpPr/>
          <p:nvPr/>
        </p:nvSpPr>
        <p:spPr bwMode="auto">
          <a:xfrm>
            <a:off x="4767619" y="3676928"/>
            <a:ext cx="295238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7654B9-EB80-D415-C665-A507D522D82C}"/>
              </a:ext>
            </a:extLst>
          </p:cNvPr>
          <p:cNvSpPr/>
          <p:nvPr/>
        </p:nvSpPr>
        <p:spPr bwMode="auto">
          <a:xfrm>
            <a:off x="5700952" y="3676928"/>
            <a:ext cx="409523" cy="3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56E1A6-0128-3661-9B9C-C93072AA6590}"/>
              </a:ext>
            </a:extLst>
          </p:cNvPr>
          <p:cNvSpPr/>
          <p:nvPr/>
        </p:nvSpPr>
        <p:spPr bwMode="auto">
          <a:xfrm>
            <a:off x="6529523" y="3791221"/>
            <a:ext cx="257142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85A4AA-72CB-D6F8-32EC-A34B7E1510ED}"/>
              </a:ext>
            </a:extLst>
          </p:cNvPr>
          <p:cNvSpPr/>
          <p:nvPr/>
        </p:nvSpPr>
        <p:spPr bwMode="auto">
          <a:xfrm>
            <a:off x="4396190" y="4877002"/>
            <a:ext cx="295238" cy="371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8C1B2D-CE3B-0D19-78FA-0F327B318628}"/>
              </a:ext>
            </a:extLst>
          </p:cNvPr>
          <p:cNvSpPr/>
          <p:nvPr/>
        </p:nvSpPr>
        <p:spPr bwMode="auto">
          <a:xfrm>
            <a:off x="5072380" y="4877002"/>
            <a:ext cx="409523" cy="3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A0C299-0F11-82A9-84B4-EE347B4B3137}"/>
              </a:ext>
            </a:extLst>
          </p:cNvPr>
          <p:cNvSpPr/>
          <p:nvPr/>
        </p:nvSpPr>
        <p:spPr bwMode="auto">
          <a:xfrm>
            <a:off x="5900952" y="4991295"/>
            <a:ext cx="257142" cy="2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BE4B1-5922-A5DC-9387-57ECA85600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7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37096-F37A-950F-9A0C-9DF378913684}"/>
              </a:ext>
            </a:extLst>
          </p:cNvPr>
          <p:cNvSpPr/>
          <p:nvPr/>
        </p:nvSpPr>
        <p:spPr bwMode="auto">
          <a:xfrm>
            <a:off x="6188756" y="3907031"/>
            <a:ext cx="4625999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B66D01-DAE3-B920-3E29-91DEE66E3AC5}"/>
              </a:ext>
            </a:extLst>
          </p:cNvPr>
          <p:cNvSpPr/>
          <p:nvPr/>
        </p:nvSpPr>
        <p:spPr bwMode="auto">
          <a:xfrm>
            <a:off x="1718483" y="3501008"/>
            <a:ext cx="3225389" cy="97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BA0B5D-B53E-13A6-003B-644D885C247E}"/>
              </a:ext>
            </a:extLst>
          </p:cNvPr>
          <p:cNvSpPr/>
          <p:nvPr/>
        </p:nvSpPr>
        <p:spPr bwMode="auto">
          <a:xfrm>
            <a:off x="6188756" y="5236968"/>
            <a:ext cx="1548106" cy="32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85C431-06A4-AD12-91EE-607025EE18BE}"/>
              </a:ext>
            </a:extLst>
          </p:cNvPr>
          <p:cNvSpPr/>
          <p:nvPr/>
        </p:nvSpPr>
        <p:spPr bwMode="auto">
          <a:xfrm>
            <a:off x="1718483" y="4840117"/>
            <a:ext cx="2073261" cy="97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B2D71A-72C2-42FD-9BD0-9B4130F9C0BB}"/>
              </a:ext>
            </a:extLst>
          </p:cNvPr>
          <p:cNvSpPr/>
          <p:nvPr/>
        </p:nvSpPr>
        <p:spPr bwMode="auto">
          <a:xfrm>
            <a:off x="1718483" y="6337605"/>
            <a:ext cx="870237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6B1FC7-9B05-BD59-1ECF-ABE8A4D9F277}"/>
              </a:ext>
            </a:extLst>
          </p:cNvPr>
          <p:cNvSpPr/>
          <p:nvPr/>
        </p:nvSpPr>
        <p:spPr bwMode="auto">
          <a:xfrm>
            <a:off x="6188756" y="6337605"/>
            <a:ext cx="879397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7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53B8C-E134-E8FC-754B-054296B7C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DCB34-657E-3FB8-D232-224E230D9305}"/>
              </a:ext>
            </a:extLst>
          </p:cNvPr>
          <p:cNvSpPr/>
          <p:nvPr/>
        </p:nvSpPr>
        <p:spPr bwMode="auto">
          <a:xfrm>
            <a:off x="681904" y="2145278"/>
            <a:ext cx="4190476" cy="343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A027B-B1E3-0B82-0B01-637D3E819A93}"/>
              </a:ext>
            </a:extLst>
          </p:cNvPr>
          <p:cNvSpPr/>
          <p:nvPr/>
        </p:nvSpPr>
        <p:spPr bwMode="auto">
          <a:xfrm>
            <a:off x="6024761" y="2116661"/>
            <a:ext cx="3419047" cy="372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DC0B5-0CC8-2B06-CB7A-5B491A450DD7}"/>
              </a:ext>
            </a:extLst>
          </p:cNvPr>
          <p:cNvSpPr/>
          <p:nvPr/>
        </p:nvSpPr>
        <p:spPr bwMode="auto">
          <a:xfrm>
            <a:off x="681904" y="3022852"/>
            <a:ext cx="2104761" cy="33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078ABF-5F22-2418-A562-91DEB461A034}"/>
              </a:ext>
            </a:extLst>
          </p:cNvPr>
          <p:cNvSpPr/>
          <p:nvPr/>
        </p:nvSpPr>
        <p:spPr bwMode="auto">
          <a:xfrm>
            <a:off x="6024761" y="3013313"/>
            <a:ext cx="2542857" cy="343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724B4C-3805-5AFE-A495-506372445BFB}"/>
              </a:ext>
            </a:extLst>
          </p:cNvPr>
          <p:cNvSpPr/>
          <p:nvPr/>
        </p:nvSpPr>
        <p:spPr bwMode="auto">
          <a:xfrm>
            <a:off x="681904" y="3890887"/>
            <a:ext cx="1419047" cy="33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FC8EA8-335D-7385-F5AE-28AA5A3F1E65}"/>
              </a:ext>
            </a:extLst>
          </p:cNvPr>
          <p:cNvSpPr/>
          <p:nvPr/>
        </p:nvSpPr>
        <p:spPr bwMode="auto">
          <a:xfrm>
            <a:off x="6024761" y="3890887"/>
            <a:ext cx="1142857" cy="31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57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B34FC-8D61-5FD5-BD21-8C1827731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B92B8D-4109-DFB4-44A8-BFDBA1B38EE7}"/>
              </a:ext>
            </a:extLst>
          </p:cNvPr>
          <p:cNvSpPr/>
          <p:nvPr/>
        </p:nvSpPr>
        <p:spPr bwMode="auto">
          <a:xfrm>
            <a:off x="681904" y="2670119"/>
            <a:ext cx="4910040" cy="84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AEEC3D-3C4A-5857-CECF-156954D7249F}"/>
              </a:ext>
            </a:extLst>
          </p:cNvPr>
          <p:cNvSpPr/>
          <p:nvPr/>
        </p:nvSpPr>
        <p:spPr bwMode="auto">
          <a:xfrm>
            <a:off x="6024761" y="2908619"/>
            <a:ext cx="3885714" cy="35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3F18B3-2FCE-271F-C06C-7A306D9187C5}"/>
              </a:ext>
            </a:extLst>
          </p:cNvPr>
          <p:cNvSpPr/>
          <p:nvPr/>
        </p:nvSpPr>
        <p:spPr bwMode="auto">
          <a:xfrm>
            <a:off x="681904" y="4062958"/>
            <a:ext cx="1400000" cy="3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734F90-F900-688E-0DDC-B26DEF902A9E}"/>
              </a:ext>
            </a:extLst>
          </p:cNvPr>
          <p:cNvSpPr/>
          <p:nvPr/>
        </p:nvSpPr>
        <p:spPr bwMode="auto">
          <a:xfrm>
            <a:off x="6024761" y="4053418"/>
            <a:ext cx="1847619" cy="31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19F14B-F51B-C112-C25E-D113E3EC9A32}"/>
              </a:ext>
            </a:extLst>
          </p:cNvPr>
          <p:cNvSpPr/>
          <p:nvPr/>
        </p:nvSpPr>
        <p:spPr bwMode="auto">
          <a:xfrm>
            <a:off x="681904" y="4912018"/>
            <a:ext cx="723809" cy="31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C11F90-CBB7-E286-3615-E7B09C90D424}"/>
              </a:ext>
            </a:extLst>
          </p:cNvPr>
          <p:cNvSpPr/>
          <p:nvPr/>
        </p:nvSpPr>
        <p:spPr bwMode="auto">
          <a:xfrm>
            <a:off x="6024761" y="4912018"/>
            <a:ext cx="1142857" cy="34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9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F0EDE-4136-78F3-E063-FC2F1AB6F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690E4-3675-7C0A-E95A-893D9D986EF6}"/>
              </a:ext>
            </a:extLst>
          </p:cNvPr>
          <p:cNvSpPr/>
          <p:nvPr/>
        </p:nvSpPr>
        <p:spPr bwMode="auto">
          <a:xfrm>
            <a:off x="681904" y="2812458"/>
            <a:ext cx="3447619" cy="36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277ED2-8135-E9BD-C240-3AA1EDCAE4B6}"/>
              </a:ext>
            </a:extLst>
          </p:cNvPr>
          <p:cNvSpPr/>
          <p:nvPr/>
        </p:nvSpPr>
        <p:spPr bwMode="auto">
          <a:xfrm>
            <a:off x="5005714" y="2420888"/>
            <a:ext cx="5410766" cy="98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386B76-D70C-C769-FB04-3F6C2C15A243}"/>
              </a:ext>
            </a:extLst>
          </p:cNvPr>
          <p:cNvSpPr/>
          <p:nvPr/>
        </p:nvSpPr>
        <p:spPr bwMode="auto">
          <a:xfrm>
            <a:off x="681904" y="3890032"/>
            <a:ext cx="3447619" cy="36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5EEFA8-1D07-87C3-C081-793F9C7FE4DF}"/>
              </a:ext>
            </a:extLst>
          </p:cNvPr>
          <p:cNvSpPr/>
          <p:nvPr/>
        </p:nvSpPr>
        <p:spPr bwMode="auto">
          <a:xfrm>
            <a:off x="5005714" y="3890032"/>
            <a:ext cx="2047619" cy="35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C05226-12E2-1756-43DD-BF2855676E70}"/>
              </a:ext>
            </a:extLst>
          </p:cNvPr>
          <p:cNvSpPr/>
          <p:nvPr/>
        </p:nvSpPr>
        <p:spPr bwMode="auto">
          <a:xfrm>
            <a:off x="681904" y="4710133"/>
            <a:ext cx="2304761" cy="371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9470A7-9AAD-19A1-CA6A-3F36BD184A1E}"/>
              </a:ext>
            </a:extLst>
          </p:cNvPr>
          <p:cNvSpPr/>
          <p:nvPr/>
        </p:nvSpPr>
        <p:spPr bwMode="auto">
          <a:xfrm>
            <a:off x="5005714" y="4748277"/>
            <a:ext cx="657142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8EFBE9-E50E-425F-E1B1-87BC9D4C2927}"/>
              </a:ext>
            </a:extLst>
          </p:cNvPr>
          <p:cNvSpPr/>
          <p:nvPr/>
        </p:nvSpPr>
        <p:spPr bwMode="auto">
          <a:xfrm>
            <a:off x="681904" y="5568378"/>
            <a:ext cx="1619047" cy="333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55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7A3C5-723E-5570-85DF-220F73012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476A1-3A4E-F03E-F72B-42FAD458B342}"/>
              </a:ext>
            </a:extLst>
          </p:cNvPr>
          <p:cNvSpPr/>
          <p:nvPr/>
        </p:nvSpPr>
        <p:spPr bwMode="auto">
          <a:xfrm>
            <a:off x="4053333" y="2164303"/>
            <a:ext cx="1076190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4490CE-FC24-D7B6-3DFA-8D2ED0AFFE56}"/>
              </a:ext>
            </a:extLst>
          </p:cNvPr>
          <p:cNvSpPr/>
          <p:nvPr/>
        </p:nvSpPr>
        <p:spPr bwMode="auto">
          <a:xfrm>
            <a:off x="9805714" y="2164303"/>
            <a:ext cx="1085714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4A98E-6B30-2215-C2E3-339AA6953579}"/>
              </a:ext>
            </a:extLst>
          </p:cNvPr>
          <p:cNvSpPr/>
          <p:nvPr/>
        </p:nvSpPr>
        <p:spPr bwMode="auto">
          <a:xfrm>
            <a:off x="4596190" y="3051377"/>
            <a:ext cx="533333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FA07CE-68BC-D80C-1E7E-9D679945E075}"/>
              </a:ext>
            </a:extLst>
          </p:cNvPr>
          <p:cNvSpPr/>
          <p:nvPr/>
        </p:nvSpPr>
        <p:spPr bwMode="auto">
          <a:xfrm>
            <a:off x="9834285" y="3051377"/>
            <a:ext cx="1057142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0FB105-8948-D30C-7769-F6F8C863C272}"/>
              </a:ext>
            </a:extLst>
          </p:cNvPr>
          <p:cNvSpPr/>
          <p:nvPr/>
        </p:nvSpPr>
        <p:spPr bwMode="auto">
          <a:xfrm>
            <a:off x="4300952" y="3947990"/>
            <a:ext cx="828571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6D4A63-8F4F-8BAE-D657-E8B6AB756F42}"/>
              </a:ext>
            </a:extLst>
          </p:cNvPr>
          <p:cNvSpPr/>
          <p:nvPr/>
        </p:nvSpPr>
        <p:spPr bwMode="auto">
          <a:xfrm>
            <a:off x="9024761" y="3947990"/>
            <a:ext cx="819047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52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FBFBF-A3AB-A69B-825A-56AD4E8F61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5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9AE6A-FB84-3A9E-899E-30AD6A3D885C}"/>
              </a:ext>
            </a:extLst>
          </p:cNvPr>
          <p:cNvSpPr/>
          <p:nvPr/>
        </p:nvSpPr>
        <p:spPr bwMode="auto">
          <a:xfrm>
            <a:off x="3320613" y="2792903"/>
            <a:ext cx="222909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F929E-3740-492C-C14E-BA7F53C211B4}"/>
              </a:ext>
            </a:extLst>
          </p:cNvPr>
          <p:cNvSpPr/>
          <p:nvPr/>
        </p:nvSpPr>
        <p:spPr bwMode="auto">
          <a:xfrm>
            <a:off x="3521232" y="3484103"/>
            <a:ext cx="430958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3C8A6-1981-EACD-FCAD-6BD9BF51A9C4}"/>
              </a:ext>
            </a:extLst>
          </p:cNvPr>
          <p:cNvSpPr/>
          <p:nvPr/>
        </p:nvSpPr>
        <p:spPr bwMode="auto">
          <a:xfrm>
            <a:off x="3729281" y="4175303"/>
            <a:ext cx="631577" cy="28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05696A-5974-F858-C5BA-2D611DF22984}"/>
              </a:ext>
            </a:extLst>
          </p:cNvPr>
          <p:cNvSpPr/>
          <p:nvPr/>
        </p:nvSpPr>
        <p:spPr bwMode="auto">
          <a:xfrm>
            <a:off x="3929899" y="4873935"/>
            <a:ext cx="839626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1A4EA-6BA7-7E8E-0B77-B538B320047B}"/>
              </a:ext>
            </a:extLst>
          </p:cNvPr>
          <p:cNvSpPr/>
          <p:nvPr/>
        </p:nvSpPr>
        <p:spPr bwMode="auto">
          <a:xfrm>
            <a:off x="4130518" y="5572567"/>
            <a:ext cx="1047675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E6F6AA-9B94-6D11-4D69-969C55510040}"/>
              </a:ext>
            </a:extLst>
          </p:cNvPr>
          <p:cNvSpPr/>
          <p:nvPr/>
        </p:nvSpPr>
        <p:spPr bwMode="auto">
          <a:xfrm>
            <a:off x="4338567" y="6263767"/>
            <a:ext cx="1255724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2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2023-11-23T03:21:20Z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