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D55691-E2DF-D05E-E86B-47085E5D3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71812"/>
            <a:ext cx="49053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642F0-B375-1759-0E1F-3DCE76FC0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D1C66-21DC-4BA2-2A2A-5802A2D9DC9B}"/>
              </a:ext>
            </a:extLst>
          </p:cNvPr>
          <p:cNvSpPr/>
          <p:nvPr/>
        </p:nvSpPr>
        <p:spPr bwMode="auto">
          <a:xfrm>
            <a:off x="681904" y="1124744"/>
            <a:ext cx="455000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B72BF5-61F0-7A72-E5C1-ED749A0B3CE3}"/>
              </a:ext>
            </a:extLst>
          </p:cNvPr>
          <p:cNvSpPr/>
          <p:nvPr/>
        </p:nvSpPr>
        <p:spPr bwMode="auto">
          <a:xfrm>
            <a:off x="681904" y="2533933"/>
            <a:ext cx="3447619" cy="40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79E739-98BA-6B49-0140-F20A5CAB6012}"/>
              </a:ext>
            </a:extLst>
          </p:cNvPr>
          <p:cNvSpPr/>
          <p:nvPr/>
        </p:nvSpPr>
        <p:spPr bwMode="auto">
          <a:xfrm>
            <a:off x="681904" y="3391092"/>
            <a:ext cx="5314285" cy="361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9CD8E5-5B50-A861-AEAC-F6EF8CB9D213}"/>
              </a:ext>
            </a:extLst>
          </p:cNvPr>
          <p:cNvSpPr/>
          <p:nvPr/>
        </p:nvSpPr>
        <p:spPr bwMode="auto">
          <a:xfrm>
            <a:off x="720000" y="4219678"/>
            <a:ext cx="5159976" cy="514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2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263C8-4D78-1C03-9790-1D9EF407F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7FDD3C-5ACE-6157-B11B-24A893E6CC19}"/>
              </a:ext>
            </a:extLst>
          </p:cNvPr>
          <p:cNvSpPr/>
          <p:nvPr/>
        </p:nvSpPr>
        <p:spPr bwMode="auto">
          <a:xfrm>
            <a:off x="5094200" y="3410774"/>
            <a:ext cx="1289828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E4C3AC-8290-9243-DF30-CD668826AC84}"/>
              </a:ext>
            </a:extLst>
          </p:cNvPr>
          <p:cNvSpPr/>
          <p:nvPr/>
        </p:nvSpPr>
        <p:spPr bwMode="auto">
          <a:xfrm>
            <a:off x="5735109" y="4180913"/>
            <a:ext cx="3052326" cy="40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8EA81A-D737-07E7-168C-831748579761}"/>
              </a:ext>
            </a:extLst>
          </p:cNvPr>
          <p:cNvSpPr/>
          <p:nvPr/>
        </p:nvSpPr>
        <p:spPr bwMode="auto">
          <a:xfrm>
            <a:off x="7161130" y="5239855"/>
            <a:ext cx="680965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C8B19E-9A20-AC18-411B-B4AF91A41A56}"/>
              </a:ext>
            </a:extLst>
          </p:cNvPr>
          <p:cNvSpPr/>
          <p:nvPr/>
        </p:nvSpPr>
        <p:spPr bwMode="auto">
          <a:xfrm>
            <a:off x="2770907" y="6258685"/>
            <a:ext cx="256363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0385E-D9BD-D404-60F3-E0D8716E8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9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8C419B-FEA4-158D-61ED-BCA575FE14C0}"/>
              </a:ext>
            </a:extLst>
          </p:cNvPr>
          <p:cNvSpPr/>
          <p:nvPr/>
        </p:nvSpPr>
        <p:spPr bwMode="auto">
          <a:xfrm>
            <a:off x="2176722" y="3068961"/>
            <a:ext cx="678918" cy="96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CF868E-B58E-63F9-B156-7DD344EE0CAC}"/>
              </a:ext>
            </a:extLst>
          </p:cNvPr>
          <p:cNvSpPr/>
          <p:nvPr/>
        </p:nvSpPr>
        <p:spPr bwMode="auto">
          <a:xfrm>
            <a:off x="6023992" y="4365105"/>
            <a:ext cx="546519" cy="901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74AA77-1D4D-8827-BA89-AD0FFDE5EA8F}"/>
              </a:ext>
            </a:extLst>
          </p:cNvPr>
          <p:cNvSpPr/>
          <p:nvPr/>
        </p:nvSpPr>
        <p:spPr bwMode="auto">
          <a:xfrm>
            <a:off x="1932623" y="5715529"/>
            <a:ext cx="244099" cy="29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B9AC69-1EBC-B8A5-8260-E054E788B8EF}"/>
              </a:ext>
            </a:extLst>
          </p:cNvPr>
          <p:cNvSpPr/>
          <p:nvPr/>
        </p:nvSpPr>
        <p:spPr bwMode="auto">
          <a:xfrm>
            <a:off x="5224028" y="5951917"/>
            <a:ext cx="629934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CA4A48-A55F-3000-8917-9D03CCBC3C4D}"/>
              </a:ext>
            </a:extLst>
          </p:cNvPr>
          <p:cNvSpPr/>
          <p:nvPr/>
        </p:nvSpPr>
        <p:spPr bwMode="auto">
          <a:xfrm>
            <a:off x="3096827" y="4357175"/>
            <a:ext cx="982949" cy="47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4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A6F4E-7393-4FB9-7734-053BE78ED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277EF-D853-6234-FA37-12BCB541F0D2}"/>
              </a:ext>
            </a:extLst>
          </p:cNvPr>
          <p:cNvSpPr/>
          <p:nvPr/>
        </p:nvSpPr>
        <p:spPr bwMode="auto">
          <a:xfrm>
            <a:off x="1491428" y="3143428"/>
            <a:ext cx="3047619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72905-7F7B-D4FC-16C6-4E814EF78FD4}"/>
              </a:ext>
            </a:extLst>
          </p:cNvPr>
          <p:cNvSpPr/>
          <p:nvPr/>
        </p:nvSpPr>
        <p:spPr bwMode="auto">
          <a:xfrm>
            <a:off x="2634285" y="4019619"/>
            <a:ext cx="1219047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93B6F2-C723-3F8D-ADF4-552B9B0364B5}"/>
              </a:ext>
            </a:extLst>
          </p:cNvPr>
          <p:cNvSpPr/>
          <p:nvPr/>
        </p:nvSpPr>
        <p:spPr bwMode="auto">
          <a:xfrm>
            <a:off x="6888088" y="3645024"/>
            <a:ext cx="3412863" cy="106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D23226-CDAE-3B57-6DC9-62324D2C19A4}"/>
              </a:ext>
            </a:extLst>
          </p:cNvPr>
          <p:cNvSpPr/>
          <p:nvPr/>
        </p:nvSpPr>
        <p:spPr bwMode="auto">
          <a:xfrm>
            <a:off x="8177142" y="5177003"/>
            <a:ext cx="1447250" cy="106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F2F10-FF15-1C4A-F75D-2CA1DECB0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69059-B296-E464-ACDE-9B6C5A39D7AB}"/>
              </a:ext>
            </a:extLst>
          </p:cNvPr>
          <p:cNvSpPr/>
          <p:nvPr/>
        </p:nvSpPr>
        <p:spPr bwMode="auto">
          <a:xfrm>
            <a:off x="681904" y="2229547"/>
            <a:ext cx="3613896" cy="4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9E6C55-E29A-E473-52AC-655E19A04BE0}"/>
              </a:ext>
            </a:extLst>
          </p:cNvPr>
          <p:cNvSpPr/>
          <p:nvPr/>
        </p:nvSpPr>
        <p:spPr bwMode="auto">
          <a:xfrm>
            <a:off x="6158095" y="2724945"/>
            <a:ext cx="3504761" cy="409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7FABA-32A3-2DD8-C25C-FDA1A74A52E4}"/>
              </a:ext>
            </a:extLst>
          </p:cNvPr>
          <p:cNvSpPr/>
          <p:nvPr/>
        </p:nvSpPr>
        <p:spPr bwMode="auto">
          <a:xfrm>
            <a:off x="2110476" y="3106020"/>
            <a:ext cx="1666666" cy="342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1A047B-C979-CA72-81BC-C24F53078952}"/>
              </a:ext>
            </a:extLst>
          </p:cNvPr>
          <p:cNvSpPr/>
          <p:nvPr/>
        </p:nvSpPr>
        <p:spPr bwMode="auto">
          <a:xfrm>
            <a:off x="7062857" y="3501008"/>
            <a:ext cx="1553423" cy="112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9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DFBFB-3EE1-9E03-7730-11B2A2FD8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9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20164-F46F-7B16-D77C-56747DB4C5DB}"/>
              </a:ext>
            </a:extLst>
          </p:cNvPr>
          <p:cNvSpPr/>
          <p:nvPr/>
        </p:nvSpPr>
        <p:spPr bwMode="auto">
          <a:xfrm>
            <a:off x="1464728" y="5147276"/>
            <a:ext cx="2471032" cy="26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143B1-C58A-C09B-BC1B-DF58BC6EAB19}"/>
              </a:ext>
            </a:extLst>
          </p:cNvPr>
          <p:cNvSpPr/>
          <p:nvPr/>
        </p:nvSpPr>
        <p:spPr bwMode="auto">
          <a:xfrm>
            <a:off x="2151614" y="5784060"/>
            <a:ext cx="751959" cy="2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03493-0047-16EC-66C8-0DDD6287DFA6}"/>
              </a:ext>
            </a:extLst>
          </p:cNvPr>
          <p:cNvSpPr/>
          <p:nvPr/>
        </p:nvSpPr>
        <p:spPr bwMode="auto">
          <a:xfrm>
            <a:off x="1486418" y="6370190"/>
            <a:ext cx="6625805" cy="32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879A1-80F5-0F6F-8AD0-7A994D973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7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C2D02-3E9E-5A5A-DCA5-ABB0CB254846}"/>
              </a:ext>
            </a:extLst>
          </p:cNvPr>
          <p:cNvSpPr/>
          <p:nvPr/>
        </p:nvSpPr>
        <p:spPr bwMode="auto">
          <a:xfrm>
            <a:off x="1543883" y="3181215"/>
            <a:ext cx="4987047" cy="32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DEF11-9181-DEC6-DAFE-34FF624769E2}"/>
              </a:ext>
            </a:extLst>
          </p:cNvPr>
          <p:cNvSpPr/>
          <p:nvPr/>
        </p:nvSpPr>
        <p:spPr bwMode="auto">
          <a:xfrm>
            <a:off x="1529301" y="3859291"/>
            <a:ext cx="2486232" cy="25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AA826-C8D7-405A-D7CD-B622BFC776CA}"/>
              </a:ext>
            </a:extLst>
          </p:cNvPr>
          <p:cNvSpPr/>
          <p:nvPr/>
        </p:nvSpPr>
        <p:spPr bwMode="auto">
          <a:xfrm>
            <a:off x="2404222" y="4486329"/>
            <a:ext cx="1268634" cy="24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99DE4C-4B8B-D699-857C-1E9133ECC27C}"/>
              </a:ext>
            </a:extLst>
          </p:cNvPr>
          <p:cNvSpPr/>
          <p:nvPr/>
        </p:nvSpPr>
        <p:spPr bwMode="auto">
          <a:xfrm>
            <a:off x="1529301" y="5120658"/>
            <a:ext cx="3558587" cy="25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156DA7-7698-8771-2950-59B957E7C601}"/>
              </a:ext>
            </a:extLst>
          </p:cNvPr>
          <p:cNvSpPr/>
          <p:nvPr/>
        </p:nvSpPr>
        <p:spPr bwMode="auto">
          <a:xfrm>
            <a:off x="1551174" y="5703949"/>
            <a:ext cx="4256794" cy="32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82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44292-79A1-CA48-FE78-F08B9E4E9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A9823-553E-CCA8-B921-0B057C556C6F}"/>
              </a:ext>
            </a:extLst>
          </p:cNvPr>
          <p:cNvSpPr/>
          <p:nvPr/>
        </p:nvSpPr>
        <p:spPr bwMode="auto">
          <a:xfrm>
            <a:off x="1556705" y="4186321"/>
            <a:ext cx="5619415" cy="36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C3B79F-2E01-403F-4961-6C31DFA24394}"/>
              </a:ext>
            </a:extLst>
          </p:cNvPr>
          <p:cNvSpPr/>
          <p:nvPr/>
        </p:nvSpPr>
        <p:spPr bwMode="auto">
          <a:xfrm>
            <a:off x="1540615" y="4919412"/>
            <a:ext cx="2936515" cy="29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0F6B6-A16E-4743-0434-0A5BBD06C77D}"/>
              </a:ext>
            </a:extLst>
          </p:cNvPr>
          <p:cNvSpPr/>
          <p:nvPr/>
        </p:nvSpPr>
        <p:spPr bwMode="auto">
          <a:xfrm>
            <a:off x="3270343" y="5628335"/>
            <a:ext cx="1206787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46BB13-60EB-221A-80FF-3B3211392510}"/>
              </a:ext>
            </a:extLst>
          </p:cNvPr>
          <p:cNvSpPr/>
          <p:nvPr/>
        </p:nvSpPr>
        <p:spPr bwMode="auto">
          <a:xfrm>
            <a:off x="1564750" y="6272811"/>
            <a:ext cx="5395346" cy="36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17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3EB15-7968-C1AB-9FA4-0615A9458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91482"/>
            <a:ext cx="9265024" cy="4229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B7BD93-611F-86C9-7176-E1E482BB9F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5" r="10295" b="36826"/>
          <a:stretch/>
        </p:blipFill>
        <p:spPr>
          <a:xfrm>
            <a:off x="7032104" y="4658074"/>
            <a:ext cx="2614936" cy="200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421908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2023-11-23T01:49:25Z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