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74" r:id="rId3"/>
    <p:sldId id="373" r:id="rId4"/>
    <p:sldId id="372" r:id="rId5"/>
    <p:sldId id="371" r:id="rId6"/>
    <p:sldId id="370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5" d="100"/>
          <a:sy n="105" d="100"/>
        </p:scale>
        <p:origin x="144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040781D-FCE1-77C6-F5FF-910D16898B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9010" y="1556792"/>
            <a:ext cx="5133975" cy="866775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9B1A113B-FBFC-8C2F-D065-78FB23C428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7162" y="3062834"/>
            <a:ext cx="4257675" cy="1371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474753-CD0D-69C5-0FC7-97F3C596E47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24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057FC1F-3465-2741-6477-92927BB1190C}"/>
              </a:ext>
            </a:extLst>
          </p:cNvPr>
          <p:cNvSpPr/>
          <p:nvPr/>
        </p:nvSpPr>
        <p:spPr bwMode="auto">
          <a:xfrm>
            <a:off x="6539047" y="4719289"/>
            <a:ext cx="1866666" cy="3527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3163CAC-D5F2-0720-1117-77D8F8F79DED}"/>
              </a:ext>
            </a:extLst>
          </p:cNvPr>
          <p:cNvSpPr/>
          <p:nvPr/>
        </p:nvSpPr>
        <p:spPr bwMode="auto">
          <a:xfrm>
            <a:off x="6005714" y="5615587"/>
            <a:ext cx="1866666" cy="3527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6309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93D704-886D-54F6-70D6-637D826F03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89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BEBCA7B-A3EC-7C14-D27D-CB5F79612ED0}"/>
              </a:ext>
            </a:extLst>
          </p:cNvPr>
          <p:cNvSpPr/>
          <p:nvPr/>
        </p:nvSpPr>
        <p:spPr bwMode="auto">
          <a:xfrm>
            <a:off x="2043809" y="2116948"/>
            <a:ext cx="1866666" cy="353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72F2AFF-9E08-3442-D841-7E7AF1D0EC05}"/>
              </a:ext>
            </a:extLst>
          </p:cNvPr>
          <p:cNvSpPr/>
          <p:nvPr/>
        </p:nvSpPr>
        <p:spPr bwMode="auto">
          <a:xfrm>
            <a:off x="1891428" y="3901160"/>
            <a:ext cx="1866666" cy="353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EEE31AE-B9E4-3DA8-8B00-65F6EA3BB976}"/>
              </a:ext>
            </a:extLst>
          </p:cNvPr>
          <p:cNvSpPr/>
          <p:nvPr/>
        </p:nvSpPr>
        <p:spPr bwMode="auto">
          <a:xfrm>
            <a:off x="7596190" y="4788495"/>
            <a:ext cx="1819047" cy="353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7279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6FF7A9-E02E-C4DF-F6C9-E4A4D3275BE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6178" y="1394758"/>
            <a:ext cx="6942178" cy="5060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5C5381D-BDDA-518A-F814-EB0923542EB2}"/>
              </a:ext>
            </a:extLst>
          </p:cNvPr>
          <p:cNvSpPr/>
          <p:nvPr/>
        </p:nvSpPr>
        <p:spPr bwMode="auto">
          <a:xfrm>
            <a:off x="8439936" y="3201226"/>
            <a:ext cx="2134230" cy="534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738AC1F-CDE2-38C3-9717-DDA9E2644BF9}"/>
              </a:ext>
            </a:extLst>
          </p:cNvPr>
          <p:cNvSpPr/>
          <p:nvPr/>
        </p:nvSpPr>
        <p:spPr bwMode="auto">
          <a:xfrm>
            <a:off x="3808397" y="3925228"/>
            <a:ext cx="2871821" cy="100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8326039-E5C3-F263-A9EF-05D02F166F97}"/>
              </a:ext>
            </a:extLst>
          </p:cNvPr>
          <p:cNvSpPr/>
          <p:nvPr/>
        </p:nvSpPr>
        <p:spPr bwMode="auto">
          <a:xfrm>
            <a:off x="8832304" y="4272383"/>
            <a:ext cx="1177499" cy="3138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8428F80-0719-0886-B60F-2C212FFFD9C1}"/>
              </a:ext>
            </a:extLst>
          </p:cNvPr>
          <p:cNvSpPr/>
          <p:nvPr/>
        </p:nvSpPr>
        <p:spPr bwMode="auto">
          <a:xfrm>
            <a:off x="4203706" y="5135752"/>
            <a:ext cx="668157" cy="5254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6A659A2-2106-B538-D848-279796D22D86}"/>
              </a:ext>
            </a:extLst>
          </p:cNvPr>
          <p:cNvSpPr/>
          <p:nvPr/>
        </p:nvSpPr>
        <p:spPr bwMode="auto">
          <a:xfrm>
            <a:off x="6531327" y="4932035"/>
            <a:ext cx="1908609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FE4B97F1-B4D5-E640-E9F3-AE3027A75955}"/>
              </a:ext>
            </a:extLst>
          </p:cNvPr>
          <p:cNvSpPr/>
          <p:nvPr/>
        </p:nvSpPr>
        <p:spPr bwMode="auto">
          <a:xfrm>
            <a:off x="9177323" y="5269606"/>
            <a:ext cx="487460" cy="3916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427E691F-F063-25A1-E7F1-C683B34AEC6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554" b="10216"/>
          <a:stretch/>
        </p:blipFill>
        <p:spPr>
          <a:xfrm>
            <a:off x="3002450" y="202558"/>
            <a:ext cx="5286600" cy="1192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48510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0" grpId="0" animBg="1"/>
      <p:bldP spid="13" grpId="0" animBg="1"/>
      <p:bldP spid="14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6428A3-BF79-CA28-77F1-1932FB171BB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63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C2E035E-4E2E-BAD2-3F30-B9220B71C606}"/>
              </a:ext>
            </a:extLst>
          </p:cNvPr>
          <p:cNvSpPr/>
          <p:nvPr/>
        </p:nvSpPr>
        <p:spPr bwMode="auto">
          <a:xfrm>
            <a:off x="6481904" y="2172684"/>
            <a:ext cx="2780952" cy="3525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FF5F606-167B-8718-7BB9-8543763EF20D}"/>
              </a:ext>
            </a:extLst>
          </p:cNvPr>
          <p:cNvSpPr/>
          <p:nvPr/>
        </p:nvSpPr>
        <p:spPr bwMode="auto">
          <a:xfrm>
            <a:off x="3143672" y="3011258"/>
            <a:ext cx="7560840" cy="489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9381ADA-F6FA-6F19-8CE7-99EB8553FD44}"/>
              </a:ext>
            </a:extLst>
          </p:cNvPr>
          <p:cNvSpPr/>
          <p:nvPr/>
        </p:nvSpPr>
        <p:spPr bwMode="auto">
          <a:xfrm>
            <a:off x="1343472" y="3933056"/>
            <a:ext cx="547956" cy="3265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8C772053-3604-2E9A-B331-B129AA1C6FC2}"/>
              </a:ext>
            </a:extLst>
          </p:cNvPr>
          <p:cNvSpPr/>
          <p:nvPr/>
        </p:nvSpPr>
        <p:spPr bwMode="auto">
          <a:xfrm>
            <a:off x="2177142" y="4888519"/>
            <a:ext cx="4494922" cy="3811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83766416-339B-6447-9092-881AC053F6C6}"/>
              </a:ext>
            </a:extLst>
          </p:cNvPr>
          <p:cNvSpPr/>
          <p:nvPr/>
        </p:nvSpPr>
        <p:spPr bwMode="auto">
          <a:xfrm>
            <a:off x="4834285" y="5774739"/>
            <a:ext cx="1485714" cy="371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0318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6" grpId="0" animBg="1"/>
      <p:bldP spid="17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573C3B-9B99-9939-E52B-E30658CF0A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446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EA17E45-6520-5843-9295-C0FC6D425BE8}"/>
              </a:ext>
            </a:extLst>
          </p:cNvPr>
          <p:cNvSpPr/>
          <p:nvPr/>
        </p:nvSpPr>
        <p:spPr bwMode="auto">
          <a:xfrm>
            <a:off x="4472087" y="1351571"/>
            <a:ext cx="824322" cy="3605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B03794C-37AD-1148-58BC-13CD1787C9D4}"/>
              </a:ext>
            </a:extLst>
          </p:cNvPr>
          <p:cNvSpPr/>
          <p:nvPr/>
        </p:nvSpPr>
        <p:spPr bwMode="auto">
          <a:xfrm>
            <a:off x="2738168" y="3140969"/>
            <a:ext cx="1326495" cy="9624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A306294-1F53-DE3C-086E-DC03C9987E7F}"/>
              </a:ext>
            </a:extLst>
          </p:cNvPr>
          <p:cNvSpPr/>
          <p:nvPr/>
        </p:nvSpPr>
        <p:spPr bwMode="auto">
          <a:xfrm>
            <a:off x="8631599" y="4929034"/>
            <a:ext cx="549548" cy="3605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667963B-A182-5E6B-B516-50DEA1270BCB}"/>
              </a:ext>
            </a:extLst>
          </p:cNvPr>
          <p:cNvSpPr/>
          <p:nvPr/>
        </p:nvSpPr>
        <p:spPr bwMode="auto">
          <a:xfrm>
            <a:off x="5663952" y="4509121"/>
            <a:ext cx="549548" cy="10841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3011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9DAC02-7C5D-8A9B-5F00-D21DE3C89FC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19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2584B56-28F0-3C6E-673E-E26229581013}"/>
              </a:ext>
            </a:extLst>
          </p:cNvPr>
          <p:cNvSpPr/>
          <p:nvPr/>
        </p:nvSpPr>
        <p:spPr bwMode="auto">
          <a:xfrm>
            <a:off x="3796190" y="2181622"/>
            <a:ext cx="257142" cy="3524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05B96E6-FFD4-8FBC-71A4-A4BDFB9D3B0D}"/>
              </a:ext>
            </a:extLst>
          </p:cNvPr>
          <p:cNvSpPr/>
          <p:nvPr/>
        </p:nvSpPr>
        <p:spPr bwMode="auto">
          <a:xfrm>
            <a:off x="7539047" y="2181622"/>
            <a:ext cx="295238" cy="3524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F9BCEE1-DE58-091A-C7B0-4FB15D52C631}"/>
              </a:ext>
            </a:extLst>
          </p:cNvPr>
          <p:cNvSpPr/>
          <p:nvPr/>
        </p:nvSpPr>
        <p:spPr bwMode="auto">
          <a:xfrm>
            <a:off x="3777142" y="2772146"/>
            <a:ext cx="285714" cy="3619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29E2E9C-8689-538E-0E06-323AAF1BC563}"/>
              </a:ext>
            </a:extLst>
          </p:cNvPr>
          <p:cNvSpPr/>
          <p:nvPr/>
        </p:nvSpPr>
        <p:spPr bwMode="auto">
          <a:xfrm>
            <a:off x="7539047" y="2772146"/>
            <a:ext cx="285714" cy="3619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E52B8E7-B90A-0CCE-9D25-DDE033713FF1}"/>
              </a:ext>
            </a:extLst>
          </p:cNvPr>
          <p:cNvSpPr/>
          <p:nvPr/>
        </p:nvSpPr>
        <p:spPr bwMode="auto">
          <a:xfrm>
            <a:off x="2186666" y="3676982"/>
            <a:ext cx="295238" cy="3619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9D9FDCF-7502-100A-2B05-447E69F46116}"/>
              </a:ext>
            </a:extLst>
          </p:cNvPr>
          <p:cNvSpPr/>
          <p:nvPr/>
        </p:nvSpPr>
        <p:spPr bwMode="auto">
          <a:xfrm>
            <a:off x="4691428" y="3962719"/>
            <a:ext cx="561904" cy="3619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184D3D4-4090-BDC8-4E82-23E51C09B663}"/>
              </a:ext>
            </a:extLst>
          </p:cNvPr>
          <p:cNvSpPr/>
          <p:nvPr/>
        </p:nvSpPr>
        <p:spPr bwMode="auto">
          <a:xfrm>
            <a:off x="8043809" y="3962719"/>
            <a:ext cx="295238" cy="3619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90A239E-3651-6955-B4D6-26230965B86D}"/>
              </a:ext>
            </a:extLst>
          </p:cNvPr>
          <p:cNvSpPr/>
          <p:nvPr/>
        </p:nvSpPr>
        <p:spPr bwMode="auto">
          <a:xfrm>
            <a:off x="2186666" y="4267506"/>
            <a:ext cx="285714" cy="3619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EF09BF4-DADD-C8D1-BFC5-15E07B8FD241}"/>
              </a:ext>
            </a:extLst>
          </p:cNvPr>
          <p:cNvSpPr/>
          <p:nvPr/>
        </p:nvSpPr>
        <p:spPr bwMode="auto">
          <a:xfrm>
            <a:off x="3243809" y="5181866"/>
            <a:ext cx="542857" cy="3524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857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77FD3D-5E11-556A-7386-3A0393E61AB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222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DA521C3-DFD1-21E1-928A-8DCFFFDFC8C2}"/>
              </a:ext>
            </a:extLst>
          </p:cNvPr>
          <p:cNvSpPr/>
          <p:nvPr/>
        </p:nvSpPr>
        <p:spPr bwMode="auto">
          <a:xfrm>
            <a:off x="4824761" y="2759072"/>
            <a:ext cx="295238" cy="3535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160C1F5-1F4A-F85D-2F1D-4905735CF23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429000"/>
            <a:ext cx="10800000" cy="26020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D5731D6-D41C-87D9-44C5-DF5D517DCB3C}"/>
              </a:ext>
            </a:extLst>
          </p:cNvPr>
          <p:cNvSpPr/>
          <p:nvPr/>
        </p:nvSpPr>
        <p:spPr bwMode="auto">
          <a:xfrm>
            <a:off x="7500952" y="4525094"/>
            <a:ext cx="1628571" cy="3717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E8A0B45-85D7-B36C-16B3-4E65A5636EB2}"/>
              </a:ext>
            </a:extLst>
          </p:cNvPr>
          <p:cNvSpPr/>
          <p:nvPr/>
        </p:nvSpPr>
        <p:spPr bwMode="auto">
          <a:xfrm>
            <a:off x="3786666" y="5411500"/>
            <a:ext cx="1600000" cy="381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3440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6A1D17-191A-4F26-EFBD-A0AE9CF437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4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3F05C7-950D-2AAD-7D88-FB5F13E898F1}"/>
              </a:ext>
            </a:extLst>
          </p:cNvPr>
          <p:cNvSpPr/>
          <p:nvPr/>
        </p:nvSpPr>
        <p:spPr bwMode="auto">
          <a:xfrm>
            <a:off x="9843809" y="3116706"/>
            <a:ext cx="476191" cy="4670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33F7A7E-8165-9470-AD13-5CA525F40AE6}"/>
              </a:ext>
            </a:extLst>
          </p:cNvPr>
          <p:cNvSpPr/>
          <p:nvPr/>
        </p:nvSpPr>
        <p:spPr bwMode="auto">
          <a:xfrm>
            <a:off x="9843809" y="4899195"/>
            <a:ext cx="466666" cy="4670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0400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05B5D4-00F9-B289-8582-84106969F2E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1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6611F4-6BB1-4160-E8C6-F07FC02A8842}"/>
              </a:ext>
            </a:extLst>
          </p:cNvPr>
          <p:cNvSpPr/>
          <p:nvPr/>
        </p:nvSpPr>
        <p:spPr bwMode="auto">
          <a:xfrm>
            <a:off x="8862857" y="2097866"/>
            <a:ext cx="476190" cy="467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524CF2E-9A1E-D155-7BF8-686B640CF6B0}"/>
              </a:ext>
            </a:extLst>
          </p:cNvPr>
          <p:cNvSpPr/>
          <p:nvPr/>
        </p:nvSpPr>
        <p:spPr bwMode="auto">
          <a:xfrm>
            <a:off x="8929523" y="3929783"/>
            <a:ext cx="400001" cy="353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1104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879822-B003-FDF0-7111-9A9CF72A85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05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714EA2B-8C83-D047-D1C2-384E5CD9BFFD}"/>
              </a:ext>
            </a:extLst>
          </p:cNvPr>
          <p:cNvSpPr/>
          <p:nvPr/>
        </p:nvSpPr>
        <p:spPr bwMode="auto">
          <a:xfrm>
            <a:off x="1691428" y="3773993"/>
            <a:ext cx="4908628" cy="5720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6852C741-E8CB-8F21-B3BF-FD137C0C797A}"/>
              </a:ext>
            </a:extLst>
          </p:cNvPr>
          <p:cNvSpPr/>
          <p:nvPr/>
        </p:nvSpPr>
        <p:spPr bwMode="auto">
          <a:xfrm>
            <a:off x="6672064" y="3707268"/>
            <a:ext cx="4908628" cy="5720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EA9BB1F5-B44A-6E5A-A3BB-1BA69CBAE706}"/>
              </a:ext>
            </a:extLst>
          </p:cNvPr>
          <p:cNvSpPr/>
          <p:nvPr/>
        </p:nvSpPr>
        <p:spPr bwMode="auto">
          <a:xfrm>
            <a:off x="1487488" y="4566292"/>
            <a:ext cx="4680520" cy="950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A5555253-3BD7-92AB-1054-E838A3C623F8}"/>
              </a:ext>
            </a:extLst>
          </p:cNvPr>
          <p:cNvSpPr/>
          <p:nvPr/>
        </p:nvSpPr>
        <p:spPr bwMode="auto">
          <a:xfrm>
            <a:off x="6240016" y="4755509"/>
            <a:ext cx="4908628" cy="5720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C34D2931-86F3-A966-9255-6DBFAE080AE9}"/>
              </a:ext>
            </a:extLst>
          </p:cNvPr>
          <p:cNvSpPr/>
          <p:nvPr/>
        </p:nvSpPr>
        <p:spPr bwMode="auto">
          <a:xfrm>
            <a:off x="1691428" y="5803750"/>
            <a:ext cx="4908628" cy="5720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0809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25" grpId="0" animBg="1"/>
      <p:bldP spid="26" grpId="0" animBg="1"/>
      <p:bldP spid="27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2023-11-24T06:41:09Z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