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8E1CCC-C1B3-D6C0-9B50-3CAFC249B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2381250"/>
            <a:ext cx="566737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57A938-22B3-C0D3-0CF5-829F49A52F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179D6C-4E46-F564-2678-80835E1CAB81}"/>
              </a:ext>
            </a:extLst>
          </p:cNvPr>
          <p:cNvSpPr/>
          <p:nvPr/>
        </p:nvSpPr>
        <p:spPr bwMode="auto">
          <a:xfrm>
            <a:off x="1348571" y="3068699"/>
            <a:ext cx="2333333" cy="314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3B89FA-AA32-086D-884B-2A609A88A19A}"/>
              </a:ext>
            </a:extLst>
          </p:cNvPr>
          <p:cNvSpPr/>
          <p:nvPr/>
        </p:nvSpPr>
        <p:spPr bwMode="auto">
          <a:xfrm>
            <a:off x="1396190" y="3935970"/>
            <a:ext cx="3380952" cy="30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E2CB81-1A75-33E4-33F1-26E542113489}"/>
              </a:ext>
            </a:extLst>
          </p:cNvPr>
          <p:cNvSpPr/>
          <p:nvPr/>
        </p:nvSpPr>
        <p:spPr bwMode="auto">
          <a:xfrm>
            <a:off x="1396190" y="4793710"/>
            <a:ext cx="2047619" cy="314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8C1225-4FBD-CDA2-FD11-5BFFFE6CADA2}"/>
              </a:ext>
            </a:extLst>
          </p:cNvPr>
          <p:cNvSpPr/>
          <p:nvPr/>
        </p:nvSpPr>
        <p:spPr bwMode="auto">
          <a:xfrm>
            <a:off x="1367618" y="5603798"/>
            <a:ext cx="6744605" cy="561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86576F4-2A6E-A188-23E5-3EA0507272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 b="5412"/>
          <a:stretch/>
        </p:blipFill>
        <p:spPr>
          <a:xfrm>
            <a:off x="6312024" y="3282889"/>
            <a:ext cx="4731584" cy="148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838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E1291-F43E-A017-5118-7AEC457305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9BFEBB-D8D9-A1C7-9575-2915E51665F3}"/>
              </a:ext>
            </a:extLst>
          </p:cNvPr>
          <p:cNvSpPr/>
          <p:nvPr/>
        </p:nvSpPr>
        <p:spPr bwMode="auto">
          <a:xfrm>
            <a:off x="3935761" y="2922098"/>
            <a:ext cx="2555668" cy="650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3CD74D4-84FD-432A-8362-9AE82CEAEF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 b="5412"/>
          <a:stretch/>
        </p:blipFill>
        <p:spPr>
          <a:xfrm>
            <a:off x="2207568" y="3789040"/>
            <a:ext cx="7680256" cy="2410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823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922174-3BDE-BFE2-51E5-423D6F9DC5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8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04498E-91C6-9EFE-4D90-2FCF687C4853}"/>
              </a:ext>
            </a:extLst>
          </p:cNvPr>
          <p:cNvSpPr/>
          <p:nvPr/>
        </p:nvSpPr>
        <p:spPr bwMode="auto">
          <a:xfrm>
            <a:off x="4588719" y="3436087"/>
            <a:ext cx="1671475" cy="384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7A8E9E-65C8-D23F-2B54-3669BC87BC9F}"/>
              </a:ext>
            </a:extLst>
          </p:cNvPr>
          <p:cNvSpPr/>
          <p:nvPr/>
        </p:nvSpPr>
        <p:spPr bwMode="auto">
          <a:xfrm>
            <a:off x="8151394" y="3451782"/>
            <a:ext cx="1310499" cy="36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480131-1FC8-8C43-222B-730A412F26F9}"/>
              </a:ext>
            </a:extLst>
          </p:cNvPr>
          <p:cNvSpPr/>
          <p:nvPr/>
        </p:nvSpPr>
        <p:spPr bwMode="auto">
          <a:xfrm>
            <a:off x="2132514" y="4205133"/>
            <a:ext cx="345281" cy="384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44BB76-E593-EF63-8C31-3799B8B3CAF3}"/>
              </a:ext>
            </a:extLst>
          </p:cNvPr>
          <p:cNvSpPr/>
          <p:nvPr/>
        </p:nvSpPr>
        <p:spPr bwMode="auto">
          <a:xfrm>
            <a:off x="2799534" y="4989874"/>
            <a:ext cx="1655780" cy="384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1289E6-FB9A-C564-B7FF-2AB0C526F5A3}"/>
              </a:ext>
            </a:extLst>
          </p:cNvPr>
          <p:cNvSpPr/>
          <p:nvPr/>
        </p:nvSpPr>
        <p:spPr bwMode="auto">
          <a:xfrm>
            <a:off x="6111095" y="4989874"/>
            <a:ext cx="1702864" cy="376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DFCBA2-9C0B-359B-93ED-AD8E77B8C726}"/>
              </a:ext>
            </a:extLst>
          </p:cNvPr>
          <p:cNvSpPr/>
          <p:nvPr/>
        </p:nvSpPr>
        <p:spPr bwMode="auto">
          <a:xfrm>
            <a:off x="4353300" y="5766768"/>
            <a:ext cx="1647933" cy="384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47333B-2A2C-6C38-3B38-47529B3DDAD0}"/>
              </a:ext>
            </a:extLst>
          </p:cNvPr>
          <p:cNvSpPr/>
          <p:nvPr/>
        </p:nvSpPr>
        <p:spPr bwMode="auto">
          <a:xfrm>
            <a:off x="4329758" y="6261155"/>
            <a:ext cx="1671475" cy="376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49C70-7E84-902E-C388-E4DD47602D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7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BE329-A12A-42EF-DA52-BCF040C142E2}"/>
              </a:ext>
            </a:extLst>
          </p:cNvPr>
          <p:cNvSpPr/>
          <p:nvPr/>
        </p:nvSpPr>
        <p:spPr bwMode="auto">
          <a:xfrm>
            <a:off x="6903266" y="1320535"/>
            <a:ext cx="1080926" cy="431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C3DCE0-A591-4FD1-3181-00F9545ECE7C}"/>
              </a:ext>
            </a:extLst>
          </p:cNvPr>
          <p:cNvSpPr/>
          <p:nvPr/>
        </p:nvSpPr>
        <p:spPr bwMode="auto">
          <a:xfrm>
            <a:off x="3797892" y="3209961"/>
            <a:ext cx="274811" cy="348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566563-965B-A573-4ED1-F2A04A18FAC2}"/>
              </a:ext>
            </a:extLst>
          </p:cNvPr>
          <p:cNvSpPr/>
          <p:nvPr/>
        </p:nvSpPr>
        <p:spPr bwMode="auto">
          <a:xfrm>
            <a:off x="2567608" y="4026267"/>
            <a:ext cx="1862353" cy="77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D5F7AD-D98F-0185-EA8B-22B9E357EBA7}"/>
              </a:ext>
            </a:extLst>
          </p:cNvPr>
          <p:cNvSpPr/>
          <p:nvPr/>
        </p:nvSpPr>
        <p:spPr bwMode="auto">
          <a:xfrm>
            <a:off x="7361286" y="5108560"/>
            <a:ext cx="1025964" cy="476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AD1663-5CFF-C919-5F49-E1E470CF2F6C}"/>
              </a:ext>
            </a:extLst>
          </p:cNvPr>
          <p:cNvSpPr/>
          <p:nvPr/>
        </p:nvSpPr>
        <p:spPr bwMode="auto">
          <a:xfrm>
            <a:off x="6738379" y="6126649"/>
            <a:ext cx="2317580" cy="348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00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ACA3F-3667-3A71-1A50-844ECE3E70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0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A4B8A4-14F9-84BD-CE62-21B4F478FF6D}"/>
              </a:ext>
            </a:extLst>
          </p:cNvPr>
          <p:cNvSpPr/>
          <p:nvPr/>
        </p:nvSpPr>
        <p:spPr bwMode="auto">
          <a:xfrm>
            <a:off x="5822872" y="2063134"/>
            <a:ext cx="274427" cy="304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76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3DF92-3223-BDE8-2062-A2A8856E6D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C91EFB-4D05-59C9-3487-4A603E50AA49}"/>
              </a:ext>
            </a:extLst>
          </p:cNvPr>
          <p:cNvSpPr/>
          <p:nvPr/>
        </p:nvSpPr>
        <p:spPr bwMode="auto">
          <a:xfrm>
            <a:off x="2024761" y="3144205"/>
            <a:ext cx="371428" cy="381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11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BC358-C8C5-D80C-49D1-7E6FE0A3C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3CACA3-433D-73E8-7ECC-94D93F11FC14}"/>
              </a:ext>
            </a:extLst>
          </p:cNvPr>
          <p:cNvSpPr/>
          <p:nvPr/>
        </p:nvSpPr>
        <p:spPr bwMode="auto">
          <a:xfrm>
            <a:off x="4558095" y="3201368"/>
            <a:ext cx="333333" cy="371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76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DFFA1-3365-D1B7-B997-DE41325E3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2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541104-0755-192E-8427-35E5385EDD1B}"/>
              </a:ext>
            </a:extLst>
          </p:cNvPr>
          <p:cNvSpPr/>
          <p:nvPr/>
        </p:nvSpPr>
        <p:spPr bwMode="auto">
          <a:xfrm>
            <a:off x="1658376" y="4244727"/>
            <a:ext cx="2076734" cy="25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D4FD84-790A-FF68-CB3E-6106531B1A17}"/>
              </a:ext>
            </a:extLst>
          </p:cNvPr>
          <p:cNvSpPr/>
          <p:nvPr/>
        </p:nvSpPr>
        <p:spPr bwMode="auto">
          <a:xfrm>
            <a:off x="1696834" y="4937775"/>
            <a:ext cx="3284317" cy="25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2B3B83-6DEC-0881-478E-69C5F5DC1700}"/>
              </a:ext>
            </a:extLst>
          </p:cNvPr>
          <p:cNvSpPr/>
          <p:nvPr/>
        </p:nvSpPr>
        <p:spPr bwMode="auto">
          <a:xfrm>
            <a:off x="1696834" y="5638524"/>
            <a:ext cx="2207492" cy="246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068DFA-DFBB-E5A3-2AA7-5F5E163AE83D}"/>
              </a:ext>
            </a:extLst>
          </p:cNvPr>
          <p:cNvSpPr/>
          <p:nvPr/>
        </p:nvSpPr>
        <p:spPr bwMode="auto">
          <a:xfrm>
            <a:off x="1673759" y="6277668"/>
            <a:ext cx="5968689" cy="331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19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3C651-8F59-6CD6-F837-04F794268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7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9FE4FD-3E23-9F3E-2A73-46ECFF418B66}"/>
              </a:ext>
            </a:extLst>
          </p:cNvPr>
          <p:cNvSpPr/>
          <p:nvPr/>
        </p:nvSpPr>
        <p:spPr bwMode="auto">
          <a:xfrm>
            <a:off x="1691428" y="4086757"/>
            <a:ext cx="6114285" cy="314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85795B-82FD-9B90-0BDE-B628F0109771}"/>
              </a:ext>
            </a:extLst>
          </p:cNvPr>
          <p:cNvSpPr/>
          <p:nvPr/>
        </p:nvSpPr>
        <p:spPr bwMode="auto">
          <a:xfrm>
            <a:off x="1720000" y="4896404"/>
            <a:ext cx="6019047" cy="40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20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2B82E-868C-84E2-E14B-8F2B1583FB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720000" y="972000"/>
            <a:ext cx="9264432" cy="2664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62830EE-3B31-1E08-57E4-72EAC47693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 b="5412"/>
          <a:stretch/>
        </p:blipFill>
        <p:spPr>
          <a:xfrm>
            <a:off x="2207568" y="3789040"/>
            <a:ext cx="7680256" cy="2410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5448900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2023-11-23T02:06:09Z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