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31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09A90C6-2B00-96CE-9E19-74E405E8EB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525" y="2671762"/>
            <a:ext cx="6076950" cy="1514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D54AC2-26FC-0540-F031-A84A9F0AF1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1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121728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7481D9-A4AF-6341-7021-CABD61DF12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3"/>
          <a:stretch/>
        </p:blipFill>
        <p:spPr>
          <a:xfrm>
            <a:off x="720000" y="972000"/>
            <a:ext cx="7824272" cy="5180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F88211-C16C-3002-253E-9828688ADBDE}"/>
              </a:ext>
            </a:extLst>
          </p:cNvPr>
          <p:cNvSpPr/>
          <p:nvPr/>
        </p:nvSpPr>
        <p:spPr bwMode="auto">
          <a:xfrm>
            <a:off x="479376" y="1181893"/>
            <a:ext cx="5832648" cy="662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E3F4E1-48D2-F986-9E0D-85AD1D543CEC}"/>
              </a:ext>
            </a:extLst>
          </p:cNvPr>
          <p:cNvSpPr/>
          <p:nvPr/>
        </p:nvSpPr>
        <p:spPr bwMode="auto">
          <a:xfrm>
            <a:off x="1386666" y="2174116"/>
            <a:ext cx="3466666" cy="333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D3975B-FBF5-7E56-0233-A50BE676ECE1}"/>
              </a:ext>
            </a:extLst>
          </p:cNvPr>
          <p:cNvSpPr/>
          <p:nvPr/>
        </p:nvSpPr>
        <p:spPr bwMode="auto">
          <a:xfrm>
            <a:off x="1853332" y="2924944"/>
            <a:ext cx="1290339" cy="976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6E08510-17C3-C13F-13C6-75536DFE60DC}"/>
              </a:ext>
            </a:extLst>
          </p:cNvPr>
          <p:cNvSpPr/>
          <p:nvPr/>
        </p:nvSpPr>
        <p:spPr bwMode="auto">
          <a:xfrm>
            <a:off x="1386666" y="4330294"/>
            <a:ext cx="3333333" cy="898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2D5F585-F233-9F25-BE0E-6916E503D1E9}"/>
              </a:ext>
            </a:extLst>
          </p:cNvPr>
          <p:cNvSpPr/>
          <p:nvPr/>
        </p:nvSpPr>
        <p:spPr bwMode="auto">
          <a:xfrm>
            <a:off x="681904" y="5599196"/>
            <a:ext cx="7695238" cy="429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04D9A5D-F1FA-F567-9279-9589D9F5886A}"/>
              </a:ext>
            </a:extLst>
          </p:cNvPr>
          <p:cNvSpPr/>
          <p:nvPr/>
        </p:nvSpPr>
        <p:spPr bwMode="auto">
          <a:xfrm>
            <a:off x="7949034" y="1286840"/>
            <a:ext cx="1190476" cy="2142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56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613485-113A-3F72-3E1C-D7E3C40BDA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A92B6A-33DA-5F0B-28E7-B92F6C7CF838}"/>
              </a:ext>
            </a:extLst>
          </p:cNvPr>
          <p:cNvSpPr/>
          <p:nvPr/>
        </p:nvSpPr>
        <p:spPr bwMode="auto">
          <a:xfrm>
            <a:off x="3234285" y="5589240"/>
            <a:ext cx="1205531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C3F2A1-082A-A75A-1A54-EFFDD1058D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1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247CE0-C4D0-BBED-5922-1E924FC2797C}"/>
              </a:ext>
            </a:extLst>
          </p:cNvPr>
          <p:cNvSpPr/>
          <p:nvPr/>
        </p:nvSpPr>
        <p:spPr bwMode="auto">
          <a:xfrm>
            <a:off x="2196190" y="3116462"/>
            <a:ext cx="1866666" cy="352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FA4A16-0F02-8853-58DB-10D72D12AD25}"/>
              </a:ext>
            </a:extLst>
          </p:cNvPr>
          <p:cNvSpPr/>
          <p:nvPr/>
        </p:nvSpPr>
        <p:spPr bwMode="auto">
          <a:xfrm>
            <a:off x="6710476" y="5051245"/>
            <a:ext cx="2400000" cy="362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30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2E8950-F69F-26EE-B15A-8BB1A83D1F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7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F6CEFB-E436-2D7F-1D23-456469B635B7}"/>
              </a:ext>
            </a:extLst>
          </p:cNvPr>
          <p:cNvSpPr/>
          <p:nvPr/>
        </p:nvSpPr>
        <p:spPr bwMode="auto">
          <a:xfrm>
            <a:off x="8596190" y="1400787"/>
            <a:ext cx="561904" cy="36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ADFABB-68CC-20C5-BCD6-0F10D7B59D6C}"/>
              </a:ext>
            </a:extLst>
          </p:cNvPr>
          <p:cNvSpPr/>
          <p:nvPr/>
        </p:nvSpPr>
        <p:spPr bwMode="auto">
          <a:xfrm>
            <a:off x="2186666" y="2601393"/>
            <a:ext cx="561904" cy="36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DF6982-0101-9507-7887-999276C3E1C7}"/>
              </a:ext>
            </a:extLst>
          </p:cNvPr>
          <p:cNvSpPr/>
          <p:nvPr/>
        </p:nvSpPr>
        <p:spPr bwMode="auto">
          <a:xfrm>
            <a:off x="6596190" y="2610921"/>
            <a:ext cx="495238" cy="343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45C17E-EEDF-2AB5-1A31-1B1463DFC3C9}"/>
              </a:ext>
            </a:extLst>
          </p:cNvPr>
          <p:cNvSpPr/>
          <p:nvPr/>
        </p:nvSpPr>
        <p:spPr bwMode="auto">
          <a:xfrm>
            <a:off x="6158095" y="4421358"/>
            <a:ext cx="828571" cy="352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96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7CE10D-09B0-3195-D357-105A8B32B2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198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7D756E-1B4C-1735-9F08-0B5952C6F1F3}"/>
              </a:ext>
            </a:extLst>
          </p:cNvPr>
          <p:cNvSpPr/>
          <p:nvPr/>
        </p:nvSpPr>
        <p:spPr bwMode="auto">
          <a:xfrm>
            <a:off x="7937050" y="1945625"/>
            <a:ext cx="371247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9D10AD-06D7-99A0-5F99-002DB86E266E}"/>
              </a:ext>
            </a:extLst>
          </p:cNvPr>
          <p:cNvSpPr/>
          <p:nvPr/>
        </p:nvSpPr>
        <p:spPr bwMode="auto">
          <a:xfrm>
            <a:off x="7989025" y="3402348"/>
            <a:ext cx="319272" cy="274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BCBFAB-C69B-CBB7-85D4-8455811829CC}"/>
              </a:ext>
            </a:extLst>
          </p:cNvPr>
          <p:cNvSpPr/>
          <p:nvPr/>
        </p:nvSpPr>
        <p:spPr bwMode="auto">
          <a:xfrm>
            <a:off x="7989025" y="4814477"/>
            <a:ext cx="319272" cy="274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4B9089-DF40-EC6D-3563-089D7FE7CE54}"/>
              </a:ext>
            </a:extLst>
          </p:cNvPr>
          <p:cNvSpPr/>
          <p:nvPr/>
        </p:nvSpPr>
        <p:spPr bwMode="auto">
          <a:xfrm>
            <a:off x="7937050" y="6174580"/>
            <a:ext cx="371247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570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D82F4C-2521-75BD-6B73-CC803B17CC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88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0CDC2B-7D00-97C9-00FA-42FDC6CCBB61}"/>
              </a:ext>
            </a:extLst>
          </p:cNvPr>
          <p:cNvSpPr/>
          <p:nvPr/>
        </p:nvSpPr>
        <p:spPr bwMode="auto">
          <a:xfrm>
            <a:off x="1543966" y="4228675"/>
            <a:ext cx="4347404" cy="360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2D3943-F27A-948D-4391-7F607958000F}"/>
              </a:ext>
            </a:extLst>
          </p:cNvPr>
          <p:cNvSpPr/>
          <p:nvPr/>
        </p:nvSpPr>
        <p:spPr bwMode="auto">
          <a:xfrm>
            <a:off x="2140361" y="4966332"/>
            <a:ext cx="3052600" cy="282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57C2EB-1AA1-DB07-19D5-1DA21100465F}"/>
              </a:ext>
            </a:extLst>
          </p:cNvPr>
          <p:cNvSpPr/>
          <p:nvPr/>
        </p:nvSpPr>
        <p:spPr bwMode="auto">
          <a:xfrm>
            <a:off x="3435166" y="5672599"/>
            <a:ext cx="1004454" cy="258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46E1E6-A269-FD22-F031-E4F02AEF8DC3}"/>
              </a:ext>
            </a:extLst>
          </p:cNvPr>
          <p:cNvSpPr/>
          <p:nvPr/>
        </p:nvSpPr>
        <p:spPr bwMode="auto">
          <a:xfrm>
            <a:off x="1551813" y="6300392"/>
            <a:ext cx="4363099" cy="353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271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3B02F6-AA96-3B06-6626-0BE6D135F0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89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399706-5890-BBAA-29BD-D806297B94FB}"/>
              </a:ext>
            </a:extLst>
          </p:cNvPr>
          <p:cNvSpPr/>
          <p:nvPr/>
        </p:nvSpPr>
        <p:spPr bwMode="auto">
          <a:xfrm>
            <a:off x="1613170" y="3619880"/>
            <a:ext cx="6787086" cy="37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502DF6-38F8-0B6F-3F6E-AB8C284B47B6}"/>
              </a:ext>
            </a:extLst>
          </p:cNvPr>
          <p:cNvSpPr/>
          <p:nvPr/>
        </p:nvSpPr>
        <p:spPr bwMode="auto">
          <a:xfrm>
            <a:off x="1613170" y="4419402"/>
            <a:ext cx="3834758" cy="881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9910532-B18E-69D5-6509-7F3C9756E25D}"/>
              </a:ext>
            </a:extLst>
          </p:cNvPr>
          <p:cNvSpPr/>
          <p:nvPr/>
        </p:nvSpPr>
        <p:spPr bwMode="auto">
          <a:xfrm>
            <a:off x="3253512" y="5614388"/>
            <a:ext cx="1082110" cy="283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A6C18D6-104F-916F-4306-699853CD4A90}"/>
              </a:ext>
            </a:extLst>
          </p:cNvPr>
          <p:cNvSpPr/>
          <p:nvPr/>
        </p:nvSpPr>
        <p:spPr bwMode="auto">
          <a:xfrm>
            <a:off x="1621758" y="6310746"/>
            <a:ext cx="6562474" cy="378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387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299BBB-A2E9-D5A5-7501-91CD88A2FA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2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8093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0160C0-DFFF-C845-691F-1992C5688C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28EDE3-973D-F7CC-E932-6E0120CE4600}"/>
              </a:ext>
            </a:extLst>
          </p:cNvPr>
          <p:cNvSpPr/>
          <p:nvPr/>
        </p:nvSpPr>
        <p:spPr bwMode="auto">
          <a:xfrm>
            <a:off x="1055440" y="1268760"/>
            <a:ext cx="4597893" cy="867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2F587FE-8288-77B6-E709-0D32180C1E03}"/>
              </a:ext>
            </a:extLst>
          </p:cNvPr>
          <p:cNvSpPr/>
          <p:nvPr/>
        </p:nvSpPr>
        <p:spPr bwMode="auto">
          <a:xfrm>
            <a:off x="681904" y="2575316"/>
            <a:ext cx="4876190" cy="954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85E51DF-79BD-5785-44C9-3FE052B9661C}"/>
              </a:ext>
            </a:extLst>
          </p:cNvPr>
          <p:cNvSpPr/>
          <p:nvPr/>
        </p:nvSpPr>
        <p:spPr bwMode="auto">
          <a:xfrm>
            <a:off x="681904" y="3968676"/>
            <a:ext cx="1933333" cy="343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F40F051-1A85-F895-EA57-32C7C00D1445}"/>
              </a:ext>
            </a:extLst>
          </p:cNvPr>
          <p:cNvSpPr/>
          <p:nvPr/>
        </p:nvSpPr>
        <p:spPr bwMode="auto">
          <a:xfrm>
            <a:off x="672000" y="4751248"/>
            <a:ext cx="7296208" cy="621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182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2023-11-23T02:48:29Z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