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952" y="3162333"/>
            <a:ext cx="6638095" cy="5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E6A77-0513-8755-B3D9-A97ECD6D6A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69" r="12218"/>
          <a:stretch/>
        </p:blipFill>
        <p:spPr>
          <a:xfrm>
            <a:off x="720000" y="2060848"/>
            <a:ext cx="9480456" cy="161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A481C-AF01-92AF-2378-7492550DBF48}"/>
              </a:ext>
            </a:extLst>
          </p:cNvPr>
          <p:cNvSpPr/>
          <p:nvPr/>
        </p:nvSpPr>
        <p:spPr bwMode="auto">
          <a:xfrm>
            <a:off x="6853333" y="2147201"/>
            <a:ext cx="533333" cy="353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E6FEC0-F8A7-9763-A159-F764A03BF6B4}"/>
              </a:ext>
            </a:extLst>
          </p:cNvPr>
          <p:cNvSpPr/>
          <p:nvPr/>
        </p:nvSpPr>
        <p:spPr bwMode="auto">
          <a:xfrm>
            <a:off x="5186666" y="3064431"/>
            <a:ext cx="1571428" cy="38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0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664F4-9419-D32F-AD0A-C7CDD2140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0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9EB85-2663-A8D5-3F05-234FF039CBB1}"/>
              </a:ext>
            </a:extLst>
          </p:cNvPr>
          <p:cNvSpPr/>
          <p:nvPr/>
        </p:nvSpPr>
        <p:spPr bwMode="auto">
          <a:xfrm>
            <a:off x="1547549" y="4285548"/>
            <a:ext cx="2312497" cy="29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9A39A6-C65C-2862-3B2D-033FD7D047C0}"/>
              </a:ext>
            </a:extLst>
          </p:cNvPr>
          <p:cNvSpPr/>
          <p:nvPr/>
        </p:nvSpPr>
        <p:spPr bwMode="auto">
          <a:xfrm>
            <a:off x="4239017" y="4285548"/>
            <a:ext cx="2134612" cy="29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F0C927-098A-55CF-951E-F2569F0C3F95}"/>
              </a:ext>
            </a:extLst>
          </p:cNvPr>
          <p:cNvSpPr/>
          <p:nvPr/>
        </p:nvSpPr>
        <p:spPr bwMode="auto">
          <a:xfrm>
            <a:off x="1563017" y="4951354"/>
            <a:ext cx="4423908" cy="34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E0B4A-877D-E14C-E1F3-509BED7A982B}"/>
              </a:ext>
            </a:extLst>
          </p:cNvPr>
          <p:cNvSpPr/>
          <p:nvPr/>
        </p:nvSpPr>
        <p:spPr bwMode="auto">
          <a:xfrm>
            <a:off x="1563017" y="5679096"/>
            <a:ext cx="2297029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E31794-3C58-5F7B-2330-9FC6B19F8704}"/>
              </a:ext>
            </a:extLst>
          </p:cNvPr>
          <p:cNvSpPr/>
          <p:nvPr/>
        </p:nvSpPr>
        <p:spPr bwMode="auto">
          <a:xfrm>
            <a:off x="1563016" y="6321677"/>
            <a:ext cx="7557319" cy="35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03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36D80-C184-C47D-3176-E241E03F7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04664"/>
            <a:ext cx="7691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593CCD-1220-DE8F-2551-03E6C7DA5CE0}"/>
              </a:ext>
            </a:extLst>
          </p:cNvPr>
          <p:cNvSpPr/>
          <p:nvPr/>
        </p:nvSpPr>
        <p:spPr bwMode="auto">
          <a:xfrm>
            <a:off x="6501936" y="3226996"/>
            <a:ext cx="393375" cy="25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E691A2-66B6-D738-892F-80471FF400AB}"/>
              </a:ext>
            </a:extLst>
          </p:cNvPr>
          <p:cNvSpPr/>
          <p:nvPr/>
        </p:nvSpPr>
        <p:spPr bwMode="auto">
          <a:xfrm>
            <a:off x="4155249" y="3878303"/>
            <a:ext cx="691797" cy="25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E9D966-3AB0-13A8-80D7-A2BC6EAE4283}"/>
              </a:ext>
            </a:extLst>
          </p:cNvPr>
          <p:cNvSpPr/>
          <p:nvPr/>
        </p:nvSpPr>
        <p:spPr bwMode="auto">
          <a:xfrm>
            <a:off x="8936792" y="4529610"/>
            <a:ext cx="373029" cy="25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4A8955-9525-B88E-782D-DDE66C489D2A}"/>
              </a:ext>
            </a:extLst>
          </p:cNvPr>
          <p:cNvSpPr/>
          <p:nvPr/>
        </p:nvSpPr>
        <p:spPr bwMode="auto">
          <a:xfrm>
            <a:off x="6447677" y="5669976"/>
            <a:ext cx="1567939" cy="49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7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66868-80B7-ABD1-076B-86743A860D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4AB6A7-25A1-00A0-D635-791A971193A8}"/>
              </a:ext>
            </a:extLst>
          </p:cNvPr>
          <p:cNvSpPr/>
          <p:nvPr/>
        </p:nvSpPr>
        <p:spPr bwMode="auto">
          <a:xfrm>
            <a:off x="9910476" y="4034395"/>
            <a:ext cx="504760" cy="400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DEE498-3ED5-2316-9B15-5B4CE08AC615}"/>
              </a:ext>
            </a:extLst>
          </p:cNvPr>
          <p:cNvSpPr/>
          <p:nvPr/>
        </p:nvSpPr>
        <p:spPr bwMode="auto">
          <a:xfrm>
            <a:off x="8643809" y="5026573"/>
            <a:ext cx="523809" cy="343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705D0-0361-5853-C47B-F1E746083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65B00-6E3A-3B50-2B70-591E8283C486}"/>
              </a:ext>
            </a:extLst>
          </p:cNvPr>
          <p:cNvSpPr/>
          <p:nvPr/>
        </p:nvSpPr>
        <p:spPr bwMode="auto">
          <a:xfrm>
            <a:off x="2889112" y="2188289"/>
            <a:ext cx="268969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E39ECC-F291-72A1-D1A2-CF7BF1F8816D}"/>
              </a:ext>
            </a:extLst>
          </p:cNvPr>
          <p:cNvSpPr/>
          <p:nvPr/>
        </p:nvSpPr>
        <p:spPr bwMode="auto">
          <a:xfrm>
            <a:off x="5110283" y="2188289"/>
            <a:ext cx="711468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288F56-FEC4-6DB1-38C8-AD6CE5B1276D}"/>
              </a:ext>
            </a:extLst>
          </p:cNvPr>
          <p:cNvSpPr/>
          <p:nvPr/>
        </p:nvSpPr>
        <p:spPr bwMode="auto">
          <a:xfrm>
            <a:off x="7739248" y="3057067"/>
            <a:ext cx="234264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BAA06A-596C-8F53-36CC-8F3F4BDA32BE}"/>
              </a:ext>
            </a:extLst>
          </p:cNvPr>
          <p:cNvSpPr/>
          <p:nvPr/>
        </p:nvSpPr>
        <p:spPr bwMode="auto">
          <a:xfrm>
            <a:off x="4442197" y="3726026"/>
            <a:ext cx="1379554" cy="56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F7F679-21F5-C0B8-E17A-8294FECE01DC}"/>
              </a:ext>
            </a:extLst>
          </p:cNvPr>
          <p:cNvSpPr/>
          <p:nvPr/>
        </p:nvSpPr>
        <p:spPr bwMode="auto">
          <a:xfrm>
            <a:off x="1917350" y="4794624"/>
            <a:ext cx="268969" cy="33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E53521-C767-8A64-B5F5-E1F056BBA117}"/>
              </a:ext>
            </a:extLst>
          </p:cNvPr>
          <p:cNvSpPr/>
          <p:nvPr/>
        </p:nvSpPr>
        <p:spPr bwMode="auto">
          <a:xfrm>
            <a:off x="6455133" y="4794624"/>
            <a:ext cx="711468" cy="321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01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FEFA8-646E-EEAC-1764-812C07464E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4B4CE5B-2455-4E37-A322-6DBF5C693498}"/>
              </a:ext>
            </a:extLst>
          </p:cNvPr>
          <p:cNvSpPr/>
          <p:nvPr/>
        </p:nvSpPr>
        <p:spPr bwMode="auto">
          <a:xfrm>
            <a:off x="1703512" y="5589240"/>
            <a:ext cx="597557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890" y="3988517"/>
            <a:ext cx="7359446" cy="14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4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60DC8-3E15-697D-C35B-A6F32527E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2A3E22-5F95-48C6-6640-F3C3816D366B}"/>
              </a:ext>
            </a:extLst>
          </p:cNvPr>
          <p:cNvSpPr/>
          <p:nvPr/>
        </p:nvSpPr>
        <p:spPr bwMode="auto">
          <a:xfrm>
            <a:off x="8748571" y="2611799"/>
            <a:ext cx="542856" cy="35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0833B-9CD6-82A2-11AF-00A02CEDC496}"/>
              </a:ext>
            </a:extLst>
          </p:cNvPr>
          <p:cNvSpPr/>
          <p:nvPr/>
        </p:nvSpPr>
        <p:spPr bwMode="auto">
          <a:xfrm>
            <a:off x="7148571" y="3145687"/>
            <a:ext cx="523809" cy="400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44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B3453-87F9-5506-D8D1-6EE1BC9AE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0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C7236-7E82-720F-803C-1A908E8F98AC}"/>
              </a:ext>
            </a:extLst>
          </p:cNvPr>
          <p:cNvSpPr/>
          <p:nvPr/>
        </p:nvSpPr>
        <p:spPr bwMode="auto">
          <a:xfrm>
            <a:off x="2692912" y="4713030"/>
            <a:ext cx="600774" cy="274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8024C1-F764-D8D4-6729-3AE2BECA87A3}"/>
              </a:ext>
            </a:extLst>
          </p:cNvPr>
          <p:cNvSpPr/>
          <p:nvPr/>
        </p:nvSpPr>
        <p:spPr bwMode="auto">
          <a:xfrm>
            <a:off x="4317228" y="6167876"/>
            <a:ext cx="356014" cy="32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9A437E-C013-1B07-C53F-5C68C087AB6B}"/>
              </a:ext>
            </a:extLst>
          </p:cNvPr>
          <p:cNvSpPr/>
          <p:nvPr/>
        </p:nvSpPr>
        <p:spPr bwMode="auto">
          <a:xfrm>
            <a:off x="6764826" y="6204989"/>
            <a:ext cx="229925" cy="274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0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48B51-699C-C43E-CCA3-8CAE687F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C7E2D-7267-F6A2-3D0D-2514A2813318}"/>
              </a:ext>
            </a:extLst>
          </p:cNvPr>
          <p:cNvSpPr/>
          <p:nvPr/>
        </p:nvSpPr>
        <p:spPr bwMode="auto">
          <a:xfrm>
            <a:off x="4358095" y="2191260"/>
            <a:ext cx="428571" cy="34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9308C-E46D-3DA8-2FCB-0340E12F1890}"/>
              </a:ext>
            </a:extLst>
          </p:cNvPr>
          <p:cNvSpPr/>
          <p:nvPr/>
        </p:nvSpPr>
        <p:spPr bwMode="auto">
          <a:xfrm>
            <a:off x="7481904" y="2200786"/>
            <a:ext cx="295238" cy="361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D731513-E348-8105-0169-4F6F727777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284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C166C2-1DE4-EE2F-CCE6-F28E02CCA27C}"/>
              </a:ext>
            </a:extLst>
          </p:cNvPr>
          <p:cNvSpPr/>
          <p:nvPr/>
        </p:nvSpPr>
        <p:spPr bwMode="auto">
          <a:xfrm>
            <a:off x="2196190" y="4871711"/>
            <a:ext cx="780952" cy="40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5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02C0A-F610-9DC0-62AA-BCFD060AD5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469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2A9FC-8028-451B-185D-8606E48CD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D42D3-0424-9F7C-AB0D-121572F538CA}"/>
              </a:ext>
            </a:extLst>
          </p:cNvPr>
          <p:cNvSpPr/>
          <p:nvPr/>
        </p:nvSpPr>
        <p:spPr bwMode="auto">
          <a:xfrm>
            <a:off x="4300952" y="2479071"/>
            <a:ext cx="790476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292CA0-6A30-DE00-7E4E-D8777F747D61}"/>
              </a:ext>
            </a:extLst>
          </p:cNvPr>
          <p:cNvSpPr/>
          <p:nvPr/>
        </p:nvSpPr>
        <p:spPr bwMode="auto">
          <a:xfrm>
            <a:off x="8900952" y="3528299"/>
            <a:ext cx="1019047" cy="343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C3E6A77-0513-8755-B3D9-A97ECD6D6A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70383"/>
          <a:stretch/>
        </p:blipFill>
        <p:spPr>
          <a:xfrm>
            <a:off x="720000" y="4443988"/>
            <a:ext cx="5592024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294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2023-11-22T14:00:24Z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