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0786BC9-C9CE-4668-5F84-8998C07AF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476" y="3095666"/>
            <a:ext cx="4819048" cy="6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B744A0-40B0-0463-AF43-A3D1503B26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9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306FA4-940D-7B4B-2A7C-141491D50E9C}"/>
              </a:ext>
            </a:extLst>
          </p:cNvPr>
          <p:cNvSpPr/>
          <p:nvPr/>
        </p:nvSpPr>
        <p:spPr bwMode="auto">
          <a:xfrm>
            <a:off x="681904" y="1172211"/>
            <a:ext cx="9878592" cy="1296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86C0D7F-D198-4776-29F3-4D8F569C4931}"/>
              </a:ext>
            </a:extLst>
          </p:cNvPr>
          <p:cNvSpPr/>
          <p:nvPr/>
        </p:nvSpPr>
        <p:spPr bwMode="auto">
          <a:xfrm>
            <a:off x="1343472" y="2840648"/>
            <a:ext cx="3240360" cy="858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775A8F7-783B-A901-5D39-4C8C5868D798}"/>
              </a:ext>
            </a:extLst>
          </p:cNvPr>
          <p:cNvSpPr/>
          <p:nvPr/>
        </p:nvSpPr>
        <p:spPr bwMode="auto">
          <a:xfrm>
            <a:off x="2786666" y="4203999"/>
            <a:ext cx="1209523" cy="305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8C59770-C681-813D-81A9-E59893D6CEAF}"/>
              </a:ext>
            </a:extLst>
          </p:cNvPr>
          <p:cNvSpPr/>
          <p:nvPr/>
        </p:nvSpPr>
        <p:spPr bwMode="auto">
          <a:xfrm>
            <a:off x="1443809" y="4985781"/>
            <a:ext cx="5180952" cy="438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10634AC-523C-C1DC-0EA7-208ECF93BDF9}"/>
              </a:ext>
            </a:extLst>
          </p:cNvPr>
          <p:cNvSpPr/>
          <p:nvPr/>
        </p:nvSpPr>
        <p:spPr bwMode="auto">
          <a:xfrm>
            <a:off x="681904" y="5796164"/>
            <a:ext cx="6854256" cy="585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83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DA9551-5134-1995-8D2A-55DBD196A3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4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1C93C2-08BA-DBF2-F9D9-86E1B2DFD0E7}"/>
              </a:ext>
            </a:extLst>
          </p:cNvPr>
          <p:cNvSpPr/>
          <p:nvPr/>
        </p:nvSpPr>
        <p:spPr bwMode="auto">
          <a:xfrm>
            <a:off x="1919536" y="4581129"/>
            <a:ext cx="244827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E7F9EAC-E5B9-CBEB-432A-86F03A4D7462}"/>
              </a:ext>
            </a:extLst>
          </p:cNvPr>
          <p:cNvSpPr/>
          <p:nvPr/>
        </p:nvSpPr>
        <p:spPr bwMode="auto">
          <a:xfrm>
            <a:off x="2008332" y="5886000"/>
            <a:ext cx="1855420" cy="845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A51696-5AC8-6E37-62B4-5568522FB4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0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7E0138-D696-F784-143B-D1A4F0665C30}"/>
              </a:ext>
            </a:extLst>
          </p:cNvPr>
          <p:cNvSpPr/>
          <p:nvPr/>
        </p:nvSpPr>
        <p:spPr bwMode="auto">
          <a:xfrm>
            <a:off x="1243809" y="2946036"/>
            <a:ext cx="2342857" cy="333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871BC7-BF38-C31F-140F-12786ABE2A27}"/>
              </a:ext>
            </a:extLst>
          </p:cNvPr>
          <p:cNvSpPr/>
          <p:nvPr/>
        </p:nvSpPr>
        <p:spPr bwMode="auto">
          <a:xfrm>
            <a:off x="1024761" y="3756631"/>
            <a:ext cx="1895238" cy="410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3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A0CE11-EFF5-27AB-82D6-886DF9E01D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220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8162D3-6322-D1B7-45F6-4F1B3ED4BB1C}"/>
              </a:ext>
            </a:extLst>
          </p:cNvPr>
          <p:cNvSpPr/>
          <p:nvPr/>
        </p:nvSpPr>
        <p:spPr bwMode="auto">
          <a:xfrm>
            <a:off x="1927110" y="3889940"/>
            <a:ext cx="5897081" cy="296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F37A0A-D67E-DF44-EA68-B7F34C3170A7}"/>
              </a:ext>
            </a:extLst>
          </p:cNvPr>
          <p:cNvSpPr/>
          <p:nvPr/>
        </p:nvSpPr>
        <p:spPr bwMode="auto">
          <a:xfrm>
            <a:off x="2416853" y="4545269"/>
            <a:ext cx="1883093" cy="227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379081-D7AC-F7B9-FBFC-8621155472EF}"/>
              </a:ext>
            </a:extLst>
          </p:cNvPr>
          <p:cNvSpPr/>
          <p:nvPr/>
        </p:nvSpPr>
        <p:spPr bwMode="auto">
          <a:xfrm>
            <a:off x="2913493" y="5159209"/>
            <a:ext cx="1220906" cy="227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13DDDE-C232-8310-838B-AA35649A3865}"/>
              </a:ext>
            </a:extLst>
          </p:cNvPr>
          <p:cNvSpPr/>
          <p:nvPr/>
        </p:nvSpPr>
        <p:spPr bwMode="auto">
          <a:xfrm>
            <a:off x="2416853" y="5773149"/>
            <a:ext cx="2041742" cy="227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DB8EE9-3856-D9B8-10B2-0EA4E5DE86A2}"/>
              </a:ext>
            </a:extLst>
          </p:cNvPr>
          <p:cNvSpPr/>
          <p:nvPr/>
        </p:nvSpPr>
        <p:spPr bwMode="auto">
          <a:xfrm>
            <a:off x="1775520" y="6352598"/>
            <a:ext cx="4752528" cy="379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70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5B367E-156E-934B-BA25-F6299EE4D2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7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A00BDF-BB9D-F58D-214C-03D0DB80A316}"/>
              </a:ext>
            </a:extLst>
          </p:cNvPr>
          <p:cNvSpPr/>
          <p:nvPr/>
        </p:nvSpPr>
        <p:spPr bwMode="auto">
          <a:xfrm>
            <a:off x="1369857" y="2932258"/>
            <a:ext cx="6452160" cy="418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CBC828-24B1-5DDC-4A34-88EED152270F}"/>
              </a:ext>
            </a:extLst>
          </p:cNvPr>
          <p:cNvSpPr/>
          <p:nvPr/>
        </p:nvSpPr>
        <p:spPr bwMode="auto">
          <a:xfrm>
            <a:off x="2038283" y="3824129"/>
            <a:ext cx="2747970" cy="30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AADDB6-89D0-5D67-08E6-E38BDD903687}"/>
              </a:ext>
            </a:extLst>
          </p:cNvPr>
          <p:cNvSpPr/>
          <p:nvPr/>
        </p:nvSpPr>
        <p:spPr bwMode="auto">
          <a:xfrm>
            <a:off x="2028999" y="4660258"/>
            <a:ext cx="2989346" cy="30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37DB8C-5682-618B-BF7E-66F848942EEA}"/>
              </a:ext>
            </a:extLst>
          </p:cNvPr>
          <p:cNvSpPr/>
          <p:nvPr/>
        </p:nvSpPr>
        <p:spPr bwMode="auto">
          <a:xfrm>
            <a:off x="3161609" y="5487096"/>
            <a:ext cx="1179027" cy="315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6BBE45-81BB-FCF6-FEBF-6D36219A3FDE}"/>
              </a:ext>
            </a:extLst>
          </p:cNvPr>
          <p:cNvSpPr/>
          <p:nvPr/>
        </p:nvSpPr>
        <p:spPr bwMode="auto">
          <a:xfrm>
            <a:off x="1379141" y="6258193"/>
            <a:ext cx="5932274" cy="418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69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FEB262-9014-A29F-0D5B-336F6ED0DD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4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53A001-6FB0-284F-8607-5CAD1E907A89}"/>
              </a:ext>
            </a:extLst>
          </p:cNvPr>
          <p:cNvSpPr/>
          <p:nvPr/>
        </p:nvSpPr>
        <p:spPr bwMode="auto">
          <a:xfrm>
            <a:off x="2358095" y="3984700"/>
            <a:ext cx="6628571" cy="429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155F45-2BC8-8F07-5660-8A5ED31D6CC5}"/>
              </a:ext>
            </a:extLst>
          </p:cNvPr>
          <p:cNvSpPr/>
          <p:nvPr/>
        </p:nvSpPr>
        <p:spPr bwMode="auto">
          <a:xfrm>
            <a:off x="2367619" y="4814146"/>
            <a:ext cx="5933333" cy="429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55558-713C-491E-94E4-44C03FC75B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BB56BC-627C-79DA-ADEE-5433631439DE}"/>
              </a:ext>
            </a:extLst>
          </p:cNvPr>
          <p:cNvSpPr/>
          <p:nvPr/>
        </p:nvSpPr>
        <p:spPr bwMode="auto">
          <a:xfrm>
            <a:off x="1377142" y="2848485"/>
            <a:ext cx="5654962" cy="42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277EAA-8642-8C28-6268-F7012546EFA3}"/>
              </a:ext>
            </a:extLst>
          </p:cNvPr>
          <p:cNvSpPr/>
          <p:nvPr/>
        </p:nvSpPr>
        <p:spPr bwMode="auto">
          <a:xfrm>
            <a:off x="2053333" y="3734339"/>
            <a:ext cx="2095238" cy="314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5BB022-0D29-0BC0-648C-4CD9E15C96C6}"/>
              </a:ext>
            </a:extLst>
          </p:cNvPr>
          <p:cNvSpPr/>
          <p:nvPr/>
        </p:nvSpPr>
        <p:spPr bwMode="auto">
          <a:xfrm>
            <a:off x="2500952" y="4543991"/>
            <a:ext cx="2104761" cy="323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88A699-1D66-6E6D-F89A-D928AC8C6F77}"/>
              </a:ext>
            </a:extLst>
          </p:cNvPr>
          <p:cNvSpPr/>
          <p:nvPr/>
        </p:nvSpPr>
        <p:spPr bwMode="auto">
          <a:xfrm>
            <a:off x="2729523" y="5382218"/>
            <a:ext cx="1200000" cy="314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5A7873-4B7C-2197-E7DA-8E9E2FAFC72F}"/>
              </a:ext>
            </a:extLst>
          </p:cNvPr>
          <p:cNvSpPr/>
          <p:nvPr/>
        </p:nvSpPr>
        <p:spPr bwMode="auto">
          <a:xfrm>
            <a:off x="1386666" y="6144243"/>
            <a:ext cx="6005478" cy="42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97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7F3AF5-89EA-3335-E804-8284D8CA69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1C880A-797F-DCE6-9900-1442D721A79F}"/>
              </a:ext>
            </a:extLst>
          </p:cNvPr>
          <p:cNvSpPr/>
          <p:nvPr/>
        </p:nvSpPr>
        <p:spPr bwMode="auto">
          <a:xfrm>
            <a:off x="1386666" y="2039467"/>
            <a:ext cx="9173830" cy="428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309650-175D-3A15-70BD-0D481F8A3A9A}"/>
              </a:ext>
            </a:extLst>
          </p:cNvPr>
          <p:cNvSpPr/>
          <p:nvPr/>
        </p:nvSpPr>
        <p:spPr bwMode="auto">
          <a:xfrm>
            <a:off x="1367618" y="2859130"/>
            <a:ext cx="5736493" cy="457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39ED479-5ECE-1F94-77C5-E3015B1C6D24}"/>
              </a:ext>
            </a:extLst>
          </p:cNvPr>
          <p:cNvSpPr/>
          <p:nvPr/>
        </p:nvSpPr>
        <p:spPr bwMode="auto">
          <a:xfrm>
            <a:off x="2043809" y="3745510"/>
            <a:ext cx="2095238" cy="390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1EAEFD1-2EAC-775A-E9E1-8FE1E5132877}"/>
              </a:ext>
            </a:extLst>
          </p:cNvPr>
          <p:cNvSpPr/>
          <p:nvPr/>
        </p:nvSpPr>
        <p:spPr bwMode="auto">
          <a:xfrm>
            <a:off x="2729523" y="4565173"/>
            <a:ext cx="1180952" cy="390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1B8BD26-1659-8516-E458-87999615EBEC}"/>
              </a:ext>
            </a:extLst>
          </p:cNvPr>
          <p:cNvSpPr/>
          <p:nvPr/>
        </p:nvSpPr>
        <p:spPr bwMode="auto">
          <a:xfrm>
            <a:off x="1377142" y="5327650"/>
            <a:ext cx="5438938" cy="428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C5A3877-EE72-0D97-8F4D-375BC6FFB957}"/>
              </a:ext>
            </a:extLst>
          </p:cNvPr>
          <p:cNvSpPr/>
          <p:nvPr/>
        </p:nvSpPr>
        <p:spPr bwMode="auto">
          <a:xfrm>
            <a:off x="1396190" y="6147313"/>
            <a:ext cx="2695238" cy="428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85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3" grpId="0" animBg="1"/>
      <p:bldP spid="15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0703F-44B1-7A1B-94A6-5FF262C712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8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506582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2023-11-23T01:52:40Z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