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69" r:id="rId6"/>
    <p:sldId id="368" r:id="rId7"/>
    <p:sldId id="366" r:id="rId8"/>
    <p:sldId id="373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4EA306-A8DC-E6C3-05E6-FA940AE5D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3081337"/>
            <a:ext cx="57054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85FCB-F430-72E7-42DE-D741FD87EF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DF833-9EF6-585D-72BD-031576FD4C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5FAACB-BFCB-91A1-6B2A-E5C8C92C2D8D}"/>
              </a:ext>
            </a:extLst>
          </p:cNvPr>
          <p:cNvSpPr/>
          <p:nvPr/>
        </p:nvSpPr>
        <p:spPr bwMode="auto">
          <a:xfrm>
            <a:off x="2930591" y="1238411"/>
            <a:ext cx="4833947" cy="2982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FA2562-4503-5FF9-DC10-CF2546846A8B}"/>
              </a:ext>
            </a:extLst>
          </p:cNvPr>
          <p:cNvSpPr/>
          <p:nvPr/>
        </p:nvSpPr>
        <p:spPr bwMode="auto">
          <a:xfrm>
            <a:off x="683309" y="4487500"/>
            <a:ext cx="4833947" cy="83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A74345-9F75-76C8-757E-9678E7CB4152}"/>
              </a:ext>
            </a:extLst>
          </p:cNvPr>
          <p:cNvSpPr/>
          <p:nvPr/>
        </p:nvSpPr>
        <p:spPr bwMode="auto">
          <a:xfrm>
            <a:off x="683309" y="5791997"/>
            <a:ext cx="4833947" cy="83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76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8DBF7-4456-7E34-420D-122653AD2F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980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CCDBC-3640-F731-EA71-606A650D9F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F7BFB-4528-5850-6BA8-A8ED3B548231}"/>
              </a:ext>
            </a:extLst>
          </p:cNvPr>
          <p:cNvSpPr/>
          <p:nvPr/>
        </p:nvSpPr>
        <p:spPr bwMode="auto">
          <a:xfrm>
            <a:off x="681904" y="3869895"/>
            <a:ext cx="4714285" cy="400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DAB960-DB89-C4E1-4F26-212D09B9D062}"/>
              </a:ext>
            </a:extLst>
          </p:cNvPr>
          <p:cNvSpPr/>
          <p:nvPr/>
        </p:nvSpPr>
        <p:spPr bwMode="auto">
          <a:xfrm>
            <a:off x="681904" y="4725145"/>
            <a:ext cx="6422208" cy="860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55C16D-C535-36F4-5EFD-8F1E87D5355E}"/>
              </a:ext>
            </a:extLst>
          </p:cNvPr>
          <p:cNvSpPr/>
          <p:nvPr/>
        </p:nvSpPr>
        <p:spPr bwMode="auto">
          <a:xfrm>
            <a:off x="681904" y="6033785"/>
            <a:ext cx="6323809" cy="428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5CD380-DAB4-477C-AC4E-EC64AF2528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/>
          <a:stretch/>
        </p:blipFill>
        <p:spPr>
          <a:xfrm>
            <a:off x="7417848" y="4063027"/>
            <a:ext cx="4032448" cy="249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BE534B7-2D27-B18E-D67F-2048AE10C8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430" y="4162859"/>
            <a:ext cx="3975120" cy="229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6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8CEE6-AE24-692E-4308-FAD9AF1F4F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31"/>
          <a:stretch/>
        </p:blipFill>
        <p:spPr>
          <a:xfrm>
            <a:off x="2855640" y="260648"/>
            <a:ext cx="2448272" cy="90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4F1AB5B-48BA-6E41-1A1E-2ED2C7BAA8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96"/>
          <a:stretch/>
        </p:blipFill>
        <p:spPr>
          <a:xfrm>
            <a:off x="2862883" y="1066399"/>
            <a:ext cx="7320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8123A-5615-015F-4DB7-B54E6860F5E6}"/>
              </a:ext>
            </a:extLst>
          </p:cNvPr>
          <p:cNvSpPr/>
          <p:nvPr/>
        </p:nvSpPr>
        <p:spPr bwMode="auto">
          <a:xfrm>
            <a:off x="7992067" y="2701954"/>
            <a:ext cx="1751814" cy="3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0C294B-0344-5FFD-6892-AE23081654D0}"/>
              </a:ext>
            </a:extLst>
          </p:cNvPr>
          <p:cNvSpPr/>
          <p:nvPr/>
        </p:nvSpPr>
        <p:spPr bwMode="auto">
          <a:xfrm>
            <a:off x="3494166" y="3792324"/>
            <a:ext cx="1215222" cy="30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01B9D3-5F2C-EC68-B408-179DB9CC7FBD}"/>
              </a:ext>
            </a:extLst>
          </p:cNvPr>
          <p:cNvSpPr/>
          <p:nvPr/>
        </p:nvSpPr>
        <p:spPr bwMode="auto">
          <a:xfrm>
            <a:off x="5964066" y="4874794"/>
            <a:ext cx="1033728" cy="292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34A8F5-6806-85DB-C35C-41C6BC4D73C9}"/>
              </a:ext>
            </a:extLst>
          </p:cNvPr>
          <p:cNvSpPr/>
          <p:nvPr/>
        </p:nvSpPr>
        <p:spPr bwMode="auto">
          <a:xfrm>
            <a:off x="3486275" y="5957263"/>
            <a:ext cx="1215222" cy="316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30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4DAF2-C14A-1B08-C4F8-FDB2E8293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3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E225F-C8F0-6C8A-B5AB-CE26D90DAB1B}"/>
              </a:ext>
            </a:extLst>
          </p:cNvPr>
          <p:cNvSpPr/>
          <p:nvPr/>
        </p:nvSpPr>
        <p:spPr bwMode="auto">
          <a:xfrm>
            <a:off x="1504411" y="3349981"/>
            <a:ext cx="6391789" cy="33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393EBD-5ED2-85C4-4DA6-C3753B5A43A1}"/>
              </a:ext>
            </a:extLst>
          </p:cNvPr>
          <p:cNvSpPr/>
          <p:nvPr/>
        </p:nvSpPr>
        <p:spPr bwMode="auto">
          <a:xfrm>
            <a:off x="2039923" y="4044503"/>
            <a:ext cx="3650530" cy="24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3C84DA-E965-4750-3971-DE2DA1769BAF}"/>
              </a:ext>
            </a:extLst>
          </p:cNvPr>
          <p:cNvSpPr/>
          <p:nvPr/>
        </p:nvSpPr>
        <p:spPr bwMode="auto">
          <a:xfrm>
            <a:off x="2062550" y="4648435"/>
            <a:ext cx="3961442" cy="694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42D65A-2511-00FA-8AC7-D5CEBF6AEBD9}"/>
              </a:ext>
            </a:extLst>
          </p:cNvPr>
          <p:cNvSpPr/>
          <p:nvPr/>
        </p:nvSpPr>
        <p:spPr bwMode="auto">
          <a:xfrm>
            <a:off x="3488067" y="5750610"/>
            <a:ext cx="950344" cy="24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C2EAA2-0743-4B93-2611-EE17690E45CD}"/>
              </a:ext>
            </a:extLst>
          </p:cNvPr>
          <p:cNvSpPr/>
          <p:nvPr/>
        </p:nvSpPr>
        <p:spPr bwMode="auto">
          <a:xfrm>
            <a:off x="1511954" y="6354542"/>
            <a:ext cx="5935883" cy="33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5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3DD6E-CE55-D17A-0D11-AE69EBE81B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/>
          <a:stretch/>
        </p:blipFill>
        <p:spPr>
          <a:xfrm>
            <a:off x="2999656" y="1419659"/>
            <a:ext cx="7010150" cy="2860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D065EFD-439C-B101-E613-01206E2641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3980771" y="4286199"/>
            <a:ext cx="4464496" cy="2456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6E7374C-C6AE-16BA-EC1D-F928D8731C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7699" y="4387952"/>
            <a:ext cx="4516602" cy="23458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0C3DD6E-CE55-D17A-0D11-AE69EBE81B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67" b="74846"/>
          <a:stretch/>
        </p:blipFill>
        <p:spPr>
          <a:xfrm>
            <a:off x="2927648" y="244971"/>
            <a:ext cx="4955374" cy="119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299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2023-11-24T06:24:12Z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