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7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0089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DE489F7-113D-215D-7F80-DBFD7FF70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3090862"/>
            <a:ext cx="72580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8A8BB8-45A8-453F-DA9A-46F8D9F9E7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14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D045AD-2733-FE78-AF21-A202E8A50AD1}"/>
              </a:ext>
            </a:extLst>
          </p:cNvPr>
          <p:cNvSpPr/>
          <p:nvPr/>
        </p:nvSpPr>
        <p:spPr bwMode="auto">
          <a:xfrm>
            <a:off x="2143456" y="3611648"/>
            <a:ext cx="2189933" cy="354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E2ACC3-7204-21E9-9174-D798503AF8AA}"/>
              </a:ext>
            </a:extLst>
          </p:cNvPr>
          <p:cNvSpPr/>
          <p:nvPr/>
        </p:nvSpPr>
        <p:spPr bwMode="auto">
          <a:xfrm>
            <a:off x="1703513" y="6301897"/>
            <a:ext cx="2638300" cy="354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62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595F9-4DF0-77C5-976E-7E88FCD4E4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58"/>
          <a:stretch/>
        </p:blipFill>
        <p:spPr>
          <a:xfrm>
            <a:off x="1559496" y="2042013"/>
            <a:ext cx="8882176" cy="1296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93DB752-331D-7D24-1075-83EB3F6231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3863752" y="3274857"/>
            <a:ext cx="4032448" cy="224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2BE882C-7082-DF4A-8B65-8FF2C7FE61C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4"/>
          <a:stretch/>
        </p:blipFill>
        <p:spPr>
          <a:xfrm>
            <a:off x="2484775" y="5461460"/>
            <a:ext cx="6469386" cy="136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D0F9CA-BA82-9660-C2B8-8B694E74FC5B}"/>
              </a:ext>
            </a:extLst>
          </p:cNvPr>
          <p:cNvSpPr/>
          <p:nvPr/>
        </p:nvSpPr>
        <p:spPr bwMode="auto">
          <a:xfrm>
            <a:off x="1919536" y="6144547"/>
            <a:ext cx="7447619" cy="614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3C595F9-4DF0-77C5-976E-7E88FCD4E4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56" b="53428"/>
          <a:stretch/>
        </p:blipFill>
        <p:spPr>
          <a:xfrm>
            <a:off x="1453687" y="926885"/>
            <a:ext cx="4608512" cy="1119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783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1D413E-BC66-ABBC-DC8D-58720CFA6A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64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D5ABE7-A9A0-98E0-C79C-2C47617FE3D1}"/>
              </a:ext>
            </a:extLst>
          </p:cNvPr>
          <p:cNvSpPr/>
          <p:nvPr/>
        </p:nvSpPr>
        <p:spPr bwMode="auto">
          <a:xfrm>
            <a:off x="6654890" y="3781969"/>
            <a:ext cx="271359" cy="332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F5FEF8-C9B8-B1DD-23F0-99EED47D3668}"/>
              </a:ext>
            </a:extLst>
          </p:cNvPr>
          <p:cNvSpPr/>
          <p:nvPr/>
        </p:nvSpPr>
        <p:spPr bwMode="auto">
          <a:xfrm>
            <a:off x="9333468" y="3781969"/>
            <a:ext cx="498950" cy="32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BAC76F-73AF-210F-AA73-0E929168F755}"/>
              </a:ext>
            </a:extLst>
          </p:cNvPr>
          <p:cNvSpPr/>
          <p:nvPr/>
        </p:nvSpPr>
        <p:spPr bwMode="auto">
          <a:xfrm>
            <a:off x="4195149" y="4613580"/>
            <a:ext cx="262605" cy="332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433C14-3BED-29A4-3469-BEF2D89DEA8A}"/>
              </a:ext>
            </a:extLst>
          </p:cNvPr>
          <p:cNvSpPr/>
          <p:nvPr/>
        </p:nvSpPr>
        <p:spPr bwMode="auto">
          <a:xfrm>
            <a:off x="4378973" y="6241787"/>
            <a:ext cx="472690" cy="39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B670C7-F471-3F91-538A-7EA4DE1600C8}"/>
              </a:ext>
            </a:extLst>
          </p:cNvPr>
          <p:cNvSpPr/>
          <p:nvPr/>
        </p:nvSpPr>
        <p:spPr bwMode="auto">
          <a:xfrm>
            <a:off x="6471065" y="6224279"/>
            <a:ext cx="428922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2B3785-1285-AA62-5F55-4C6BE2F2B7DF}"/>
              </a:ext>
            </a:extLst>
          </p:cNvPr>
          <p:cNvSpPr/>
          <p:nvPr/>
        </p:nvSpPr>
        <p:spPr bwMode="auto">
          <a:xfrm>
            <a:off x="8817010" y="6215525"/>
            <a:ext cx="385155" cy="42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A872C-33C9-7DCC-4187-68617BA5A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EE762E-1E94-959E-7A4A-0D468FC7C058}"/>
              </a:ext>
            </a:extLst>
          </p:cNvPr>
          <p:cNvSpPr/>
          <p:nvPr/>
        </p:nvSpPr>
        <p:spPr bwMode="auto">
          <a:xfrm>
            <a:off x="7120000" y="2229909"/>
            <a:ext cx="419048" cy="457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A30540-3F15-3DA9-B4F1-18791216E9A9}"/>
              </a:ext>
            </a:extLst>
          </p:cNvPr>
          <p:cNvSpPr/>
          <p:nvPr/>
        </p:nvSpPr>
        <p:spPr bwMode="auto">
          <a:xfrm>
            <a:off x="4339047" y="3135222"/>
            <a:ext cx="2123809" cy="457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322BAE-A74E-897F-5E4F-1E0F00CB30B0}"/>
              </a:ext>
            </a:extLst>
          </p:cNvPr>
          <p:cNvSpPr/>
          <p:nvPr/>
        </p:nvSpPr>
        <p:spPr bwMode="auto">
          <a:xfrm>
            <a:off x="5367619" y="5003027"/>
            <a:ext cx="295238" cy="35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AF3FAF-BE07-E4E1-7821-CD2E750C3832}"/>
              </a:ext>
            </a:extLst>
          </p:cNvPr>
          <p:cNvSpPr/>
          <p:nvPr/>
        </p:nvSpPr>
        <p:spPr bwMode="auto">
          <a:xfrm>
            <a:off x="9348571" y="5003027"/>
            <a:ext cx="295238" cy="35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66638C-D224-E72C-B261-C5F96B14DD1E}"/>
              </a:ext>
            </a:extLst>
          </p:cNvPr>
          <p:cNvSpPr/>
          <p:nvPr/>
        </p:nvSpPr>
        <p:spPr bwMode="auto">
          <a:xfrm>
            <a:off x="4577142" y="5908340"/>
            <a:ext cx="295238" cy="35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8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1E834-5F7B-9472-41D5-B646024E71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5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2F64A1-0E36-CF28-F219-63C01BF8063B}"/>
              </a:ext>
            </a:extLst>
          </p:cNvPr>
          <p:cNvSpPr/>
          <p:nvPr/>
        </p:nvSpPr>
        <p:spPr bwMode="auto">
          <a:xfrm>
            <a:off x="5796190" y="2231013"/>
            <a:ext cx="295238" cy="362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06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63DDB-6FA8-648B-34DB-E5796C7D53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07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D0C6F3-E90E-DB2A-A7E0-84DC97B58184}"/>
              </a:ext>
            </a:extLst>
          </p:cNvPr>
          <p:cNvSpPr/>
          <p:nvPr/>
        </p:nvSpPr>
        <p:spPr bwMode="auto">
          <a:xfrm>
            <a:off x="6490913" y="4604047"/>
            <a:ext cx="298789" cy="333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98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D8B99D-13F0-FBBE-EC57-BE83AEAC48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8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2906FD-3BA0-1D68-3F8E-9FD172E5A7C8}"/>
              </a:ext>
            </a:extLst>
          </p:cNvPr>
          <p:cNvSpPr/>
          <p:nvPr/>
        </p:nvSpPr>
        <p:spPr bwMode="auto">
          <a:xfrm>
            <a:off x="7146444" y="3012944"/>
            <a:ext cx="344434" cy="37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15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C4678-FE97-B4F9-A4E2-61076ADD34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2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3BA496-DD31-CE2D-1A05-FAAFA66B6A75}"/>
              </a:ext>
            </a:extLst>
          </p:cNvPr>
          <p:cNvSpPr/>
          <p:nvPr/>
        </p:nvSpPr>
        <p:spPr bwMode="auto">
          <a:xfrm>
            <a:off x="6148571" y="2202573"/>
            <a:ext cx="371428" cy="372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31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B1E058-B893-8F29-2825-138648AB7C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5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7EC4BB1-5408-6572-3A8A-BEE424B426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000"/>
          <a:stretch/>
        </p:blipFill>
        <p:spPr>
          <a:xfrm>
            <a:off x="1127448" y="4323694"/>
            <a:ext cx="8577654" cy="2408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46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79FCE-8F4E-4FB3-95C5-45039FA156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95"/>
          <a:stretch/>
        </p:blipFill>
        <p:spPr>
          <a:xfrm>
            <a:off x="720000" y="972000"/>
            <a:ext cx="9909213" cy="166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7ACDECD-F9D8-2874-0DD8-5D7C4E67C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4908" y="2852936"/>
            <a:ext cx="8062184" cy="3654856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0AFBD29-2A58-2E7C-FE65-B2ADA3484DBD}"/>
              </a:ext>
            </a:extLst>
          </p:cNvPr>
          <p:cNvCxnSpPr/>
          <p:nvPr/>
        </p:nvCxnSpPr>
        <p:spPr>
          <a:xfrm>
            <a:off x="2711624" y="4581128"/>
            <a:ext cx="6120680" cy="1080120"/>
          </a:xfrm>
          <a:prstGeom prst="line">
            <a:avLst/>
          </a:prstGeom>
          <a:ln>
            <a:solidFill>
              <a:srgbClr val="F00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9BAAE9D-A042-0C52-3667-D04F43D23AD2}"/>
              </a:ext>
            </a:extLst>
          </p:cNvPr>
          <p:cNvCxnSpPr>
            <a:cxnSpLocks/>
          </p:cNvCxnSpPr>
          <p:nvPr/>
        </p:nvCxnSpPr>
        <p:spPr>
          <a:xfrm flipH="1">
            <a:off x="2927648" y="4581128"/>
            <a:ext cx="2844316" cy="1152128"/>
          </a:xfrm>
          <a:prstGeom prst="line">
            <a:avLst/>
          </a:prstGeom>
          <a:ln>
            <a:solidFill>
              <a:srgbClr val="F00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A117AB6-A642-4111-9D9C-28E0AF938F75}"/>
              </a:ext>
            </a:extLst>
          </p:cNvPr>
          <p:cNvCxnSpPr>
            <a:cxnSpLocks/>
          </p:cNvCxnSpPr>
          <p:nvPr/>
        </p:nvCxnSpPr>
        <p:spPr>
          <a:xfrm flipH="1">
            <a:off x="5987988" y="4676147"/>
            <a:ext cx="2710036" cy="1201125"/>
          </a:xfrm>
          <a:prstGeom prst="line">
            <a:avLst/>
          </a:prstGeom>
          <a:ln>
            <a:solidFill>
              <a:srgbClr val="F00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232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2023-11-24T06:42:38Z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