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5" r:id="rId4"/>
    <p:sldId id="374" r:id="rId5"/>
    <p:sldId id="373" r:id="rId6"/>
    <p:sldId id="372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8DAC2-BB2A-4D1D-B608-21B5D1C399CB}" type="datetimeFigureOut">
              <a:rPr lang="zh-CN" altLang="en-US" smtClean="0"/>
              <a:t>2023/11/24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EB854-4529-4B73-B66B-71F1F83A40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888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FEB854-4529-4B73-B66B-71F1F83A40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63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2638524"/>
            <a:ext cx="6057143" cy="1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2A451-C8D6-7322-DB44-013CC83FA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0"/>
          <a:stretch/>
        </p:blipFill>
        <p:spPr>
          <a:xfrm>
            <a:off x="1127448" y="2420888"/>
            <a:ext cx="9354514" cy="300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B78E93-112B-B4CF-BC63-16DBE40377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9" r="12963" b="88041"/>
          <a:stretch/>
        </p:blipFill>
        <p:spPr>
          <a:xfrm>
            <a:off x="8184232" y="5587294"/>
            <a:ext cx="1933480" cy="49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75E58A7-11F7-BB8B-D609-7B0817E949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16356"/>
          <a:stretch/>
        </p:blipFill>
        <p:spPr>
          <a:xfrm>
            <a:off x="695400" y="908720"/>
            <a:ext cx="5592024" cy="131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814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78E93-112B-B4CF-BC63-16DBE40377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EB34B-7C47-5735-4EE0-8DA23E9AFF88}"/>
              </a:ext>
            </a:extLst>
          </p:cNvPr>
          <p:cNvSpPr/>
          <p:nvPr/>
        </p:nvSpPr>
        <p:spPr bwMode="auto">
          <a:xfrm>
            <a:off x="681904" y="1229195"/>
            <a:ext cx="4838095" cy="39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2533F-4F14-957A-A501-2C0384BC881A}"/>
              </a:ext>
            </a:extLst>
          </p:cNvPr>
          <p:cNvSpPr/>
          <p:nvPr/>
        </p:nvSpPr>
        <p:spPr bwMode="auto">
          <a:xfrm>
            <a:off x="681904" y="2048409"/>
            <a:ext cx="5285714" cy="40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41929C-E927-1D12-8B3C-63C3A334C341}"/>
              </a:ext>
            </a:extLst>
          </p:cNvPr>
          <p:cNvSpPr/>
          <p:nvPr/>
        </p:nvSpPr>
        <p:spPr bwMode="auto">
          <a:xfrm>
            <a:off x="1177142" y="2867624"/>
            <a:ext cx="4790476" cy="38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CF6A9-3AB9-63AF-6629-CBC8AA35BF6B}"/>
              </a:ext>
            </a:extLst>
          </p:cNvPr>
          <p:cNvSpPr/>
          <p:nvPr/>
        </p:nvSpPr>
        <p:spPr bwMode="auto">
          <a:xfrm>
            <a:off x="681904" y="3705889"/>
            <a:ext cx="3504761" cy="361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32E428-E8BD-0571-B973-F68AD2474BD2}"/>
              </a:ext>
            </a:extLst>
          </p:cNvPr>
          <p:cNvSpPr/>
          <p:nvPr/>
        </p:nvSpPr>
        <p:spPr bwMode="auto">
          <a:xfrm>
            <a:off x="681904" y="4515578"/>
            <a:ext cx="3914285" cy="40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CCB719-0DEB-505D-1A26-9A51836C2ECC}"/>
              </a:ext>
            </a:extLst>
          </p:cNvPr>
          <p:cNvSpPr/>
          <p:nvPr/>
        </p:nvSpPr>
        <p:spPr bwMode="auto">
          <a:xfrm>
            <a:off x="681904" y="5315741"/>
            <a:ext cx="8257142" cy="4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DCF6A9-3AB9-63AF-6629-CBC8AA35BF6B}"/>
              </a:ext>
            </a:extLst>
          </p:cNvPr>
          <p:cNvSpPr/>
          <p:nvPr/>
        </p:nvSpPr>
        <p:spPr bwMode="auto">
          <a:xfrm>
            <a:off x="8024047" y="836712"/>
            <a:ext cx="2896489" cy="352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956016"/>
            <a:ext cx="1865938" cy="349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8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1B8F5-D037-7260-F89E-9DF6C8989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0EA43B-9089-45EC-6A70-31F2A04D0DCA}"/>
              </a:ext>
            </a:extLst>
          </p:cNvPr>
          <p:cNvSpPr/>
          <p:nvPr/>
        </p:nvSpPr>
        <p:spPr bwMode="auto">
          <a:xfrm>
            <a:off x="7281904" y="4882471"/>
            <a:ext cx="1828571" cy="38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F8A81-A154-023A-8A50-E37A61948C95}"/>
              </a:ext>
            </a:extLst>
          </p:cNvPr>
          <p:cNvSpPr/>
          <p:nvPr/>
        </p:nvSpPr>
        <p:spPr bwMode="auto">
          <a:xfrm>
            <a:off x="4281904" y="5740867"/>
            <a:ext cx="2200000" cy="42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E6997-80C2-7307-4C86-44CEDABE5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57475-58DA-66AE-3A64-EB841C8E6A7F}"/>
              </a:ext>
            </a:extLst>
          </p:cNvPr>
          <p:cNvSpPr/>
          <p:nvPr/>
        </p:nvSpPr>
        <p:spPr bwMode="auto">
          <a:xfrm>
            <a:off x="2351584" y="2852936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90FE7-283C-C8F0-65E9-7BF721D722AA}"/>
              </a:ext>
            </a:extLst>
          </p:cNvPr>
          <p:cNvSpPr/>
          <p:nvPr/>
        </p:nvSpPr>
        <p:spPr bwMode="auto">
          <a:xfrm>
            <a:off x="2027757" y="3770692"/>
            <a:ext cx="974407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17D75E-C92D-56C3-8659-D3B2A7D3DD5E}"/>
              </a:ext>
            </a:extLst>
          </p:cNvPr>
          <p:cNvSpPr/>
          <p:nvPr/>
        </p:nvSpPr>
        <p:spPr bwMode="auto">
          <a:xfrm>
            <a:off x="5386897" y="6209919"/>
            <a:ext cx="1188093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0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7E950-DADA-5120-67F6-FC154CDFC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BDAE9B-504C-76C7-42E8-CDEAFE2B868F}"/>
              </a:ext>
            </a:extLst>
          </p:cNvPr>
          <p:cNvSpPr/>
          <p:nvPr/>
        </p:nvSpPr>
        <p:spPr bwMode="auto">
          <a:xfrm>
            <a:off x="10043809" y="3239592"/>
            <a:ext cx="409523" cy="362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37C0F-6D91-394C-BBC3-0E2B0C49CC5D}"/>
              </a:ext>
            </a:extLst>
          </p:cNvPr>
          <p:cNvSpPr/>
          <p:nvPr/>
        </p:nvSpPr>
        <p:spPr bwMode="auto">
          <a:xfrm>
            <a:off x="10043809" y="5049854"/>
            <a:ext cx="409523" cy="35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6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B63E2-5308-29D5-3457-27ED30F09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A5D60-597D-2518-49D6-796F11FB50EF}"/>
              </a:ext>
            </a:extLst>
          </p:cNvPr>
          <p:cNvSpPr/>
          <p:nvPr/>
        </p:nvSpPr>
        <p:spPr bwMode="auto">
          <a:xfrm>
            <a:off x="9053333" y="2639849"/>
            <a:ext cx="409523" cy="35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1C87EB-FC89-00DD-3F88-059206DBDD10}"/>
              </a:ext>
            </a:extLst>
          </p:cNvPr>
          <p:cNvSpPr/>
          <p:nvPr/>
        </p:nvSpPr>
        <p:spPr bwMode="auto">
          <a:xfrm>
            <a:off x="8986666" y="4679390"/>
            <a:ext cx="476191" cy="476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2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B042F-665D-7961-E960-0C9A00615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223936" cy="268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C8C6ED-1794-9754-BF89-C99CE202AC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 b="5692"/>
          <a:stretch/>
        </p:blipFill>
        <p:spPr>
          <a:xfrm>
            <a:off x="8976320" y="3933056"/>
            <a:ext cx="2710504" cy="195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2FEDD0F-BDD1-9726-F4DF-BAC8C57622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1559496" y="3356991"/>
            <a:ext cx="8904392" cy="3205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2C545-CAF6-98B2-9669-630C83B07EA2}"/>
              </a:ext>
            </a:extLst>
          </p:cNvPr>
          <p:cNvSpPr/>
          <p:nvPr/>
        </p:nvSpPr>
        <p:spPr bwMode="auto">
          <a:xfrm>
            <a:off x="2010131" y="3545199"/>
            <a:ext cx="8323809" cy="37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417D90-51D6-E857-ABDB-50D1FBA61AD8}"/>
              </a:ext>
            </a:extLst>
          </p:cNvPr>
          <p:cNvSpPr/>
          <p:nvPr/>
        </p:nvSpPr>
        <p:spPr bwMode="auto">
          <a:xfrm>
            <a:off x="1533940" y="4394144"/>
            <a:ext cx="3295238" cy="372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82610-4D10-FFF7-7A2B-03FCF57617EF}"/>
              </a:ext>
            </a:extLst>
          </p:cNvPr>
          <p:cNvSpPr/>
          <p:nvPr/>
        </p:nvSpPr>
        <p:spPr bwMode="auto">
          <a:xfrm>
            <a:off x="1533940" y="5214474"/>
            <a:ext cx="2885714" cy="381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4C999E-04A8-4586-183E-4C251B6DC7EA}"/>
              </a:ext>
            </a:extLst>
          </p:cNvPr>
          <p:cNvSpPr/>
          <p:nvPr/>
        </p:nvSpPr>
        <p:spPr bwMode="auto">
          <a:xfrm>
            <a:off x="1533940" y="6034802"/>
            <a:ext cx="7934376" cy="65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6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90F24-8064-2832-0569-69F9BA3F2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4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FC13EB-9AEB-7839-EA17-4FBC14EA7A63}"/>
              </a:ext>
            </a:extLst>
          </p:cNvPr>
          <p:cNvSpPr/>
          <p:nvPr/>
        </p:nvSpPr>
        <p:spPr bwMode="auto">
          <a:xfrm>
            <a:off x="1271464" y="3717032"/>
            <a:ext cx="3675378" cy="44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6F7E8-F9F7-0757-02B1-74974B07AEB6}"/>
              </a:ext>
            </a:extLst>
          </p:cNvPr>
          <p:cNvSpPr/>
          <p:nvPr/>
        </p:nvSpPr>
        <p:spPr bwMode="auto">
          <a:xfrm>
            <a:off x="1787456" y="4496776"/>
            <a:ext cx="2063272" cy="28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95AC8F-2476-9384-0243-8088416A5F89}"/>
              </a:ext>
            </a:extLst>
          </p:cNvPr>
          <p:cNvSpPr/>
          <p:nvPr/>
        </p:nvSpPr>
        <p:spPr bwMode="auto">
          <a:xfrm>
            <a:off x="1486563" y="5120059"/>
            <a:ext cx="1712229" cy="27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1B1184-85CF-1AF4-6FB3-F6F50C6209B8}"/>
              </a:ext>
            </a:extLst>
          </p:cNvPr>
          <p:cNvSpPr/>
          <p:nvPr/>
        </p:nvSpPr>
        <p:spPr bwMode="auto">
          <a:xfrm>
            <a:off x="1486563" y="5772000"/>
            <a:ext cx="1640588" cy="25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A6F58A-60FA-2BD7-068E-5A1CD6C48340}"/>
              </a:ext>
            </a:extLst>
          </p:cNvPr>
          <p:cNvSpPr/>
          <p:nvPr/>
        </p:nvSpPr>
        <p:spPr bwMode="auto">
          <a:xfrm>
            <a:off x="1472234" y="6337969"/>
            <a:ext cx="6423966" cy="39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6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6356C-B73F-EB89-2E68-59A5DCFB3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BE20A7-84E9-6E59-F9C2-46F633918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1" r="10962" b="45288"/>
          <a:stretch/>
        </p:blipFill>
        <p:spPr>
          <a:xfrm>
            <a:off x="7608168" y="3645024"/>
            <a:ext cx="2952328" cy="28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326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E20A7-84E9-6E59-F9C2-46F633918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E2F79-5F2A-C85A-673A-D742CD44CE36}"/>
              </a:ext>
            </a:extLst>
          </p:cNvPr>
          <p:cNvSpPr/>
          <p:nvPr/>
        </p:nvSpPr>
        <p:spPr bwMode="auto">
          <a:xfrm>
            <a:off x="681904" y="1268761"/>
            <a:ext cx="462200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ED98D1-1D7C-4E56-0D51-886ECC6396E3}"/>
              </a:ext>
            </a:extLst>
          </p:cNvPr>
          <p:cNvSpPr/>
          <p:nvPr/>
        </p:nvSpPr>
        <p:spPr bwMode="auto">
          <a:xfrm>
            <a:off x="983432" y="2573634"/>
            <a:ext cx="4755615" cy="98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F0E05F-B8FC-7F54-EC9F-321C7E8A8424}"/>
              </a:ext>
            </a:extLst>
          </p:cNvPr>
          <p:cNvSpPr/>
          <p:nvPr/>
        </p:nvSpPr>
        <p:spPr bwMode="auto">
          <a:xfrm>
            <a:off x="681904" y="4000685"/>
            <a:ext cx="2361904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DACD38-5404-35C9-7D97-7AB5A47B59ED}"/>
              </a:ext>
            </a:extLst>
          </p:cNvPr>
          <p:cNvSpPr/>
          <p:nvPr/>
        </p:nvSpPr>
        <p:spPr bwMode="auto">
          <a:xfrm>
            <a:off x="681904" y="4781667"/>
            <a:ext cx="2819047" cy="380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70597C-DA88-E4C3-09D8-54EC7F15DE04}"/>
              </a:ext>
            </a:extLst>
          </p:cNvPr>
          <p:cNvSpPr/>
          <p:nvPr/>
        </p:nvSpPr>
        <p:spPr bwMode="auto">
          <a:xfrm>
            <a:off x="681904" y="5610270"/>
            <a:ext cx="7800000" cy="40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77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