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5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14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9A27E84-F539-E388-76CF-1709DEEA7E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3225" y="3076575"/>
            <a:ext cx="63055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41441A-E6C2-D98E-8C32-666607225E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844824"/>
            <a:ext cx="8539942" cy="4895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E6A159-8F90-FD31-BF3E-7DEDB9132143}"/>
              </a:ext>
            </a:extLst>
          </p:cNvPr>
          <p:cNvSpPr/>
          <p:nvPr/>
        </p:nvSpPr>
        <p:spPr bwMode="auto">
          <a:xfrm>
            <a:off x="3003104" y="2607092"/>
            <a:ext cx="798428" cy="605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59AA3D-62E8-FEF9-FCE8-97EF3E4C46DD}"/>
              </a:ext>
            </a:extLst>
          </p:cNvPr>
          <p:cNvSpPr/>
          <p:nvPr/>
        </p:nvSpPr>
        <p:spPr bwMode="auto">
          <a:xfrm>
            <a:off x="1620692" y="3440076"/>
            <a:ext cx="1382412" cy="564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3809B5-0DD5-44A8-5594-11AE044900C9}"/>
              </a:ext>
            </a:extLst>
          </p:cNvPr>
          <p:cNvSpPr/>
          <p:nvPr/>
        </p:nvSpPr>
        <p:spPr bwMode="auto">
          <a:xfrm>
            <a:off x="1696973" y="4149080"/>
            <a:ext cx="2721039" cy="407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77F33B-2391-3E27-B08F-FF822480D171}"/>
              </a:ext>
            </a:extLst>
          </p:cNvPr>
          <p:cNvSpPr/>
          <p:nvPr/>
        </p:nvSpPr>
        <p:spPr bwMode="auto">
          <a:xfrm>
            <a:off x="3935760" y="5492728"/>
            <a:ext cx="1008112" cy="707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FA3BE78-E20E-59B9-F592-ACF0E66B1984}"/>
              </a:ext>
            </a:extLst>
          </p:cNvPr>
          <p:cNvSpPr/>
          <p:nvPr/>
        </p:nvSpPr>
        <p:spPr bwMode="auto">
          <a:xfrm>
            <a:off x="7815926" y="5560140"/>
            <a:ext cx="440314" cy="533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E21FF21C-29A0-85BB-8263-2EFC84F4B7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28" r="17552" b="8962"/>
          <a:stretch/>
        </p:blipFill>
        <p:spPr>
          <a:xfrm>
            <a:off x="9912424" y="4292776"/>
            <a:ext cx="1837698" cy="1583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B14209D8-006A-56B9-EBE3-38D50B9005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36568" r="78050" b="8962"/>
          <a:stretch/>
        </p:blipFill>
        <p:spPr>
          <a:xfrm>
            <a:off x="9135086" y="2910034"/>
            <a:ext cx="1267642" cy="947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img_16777215">
            <a:extLst>
              <a:ext uri="{FF2B5EF4-FFF2-40B4-BE49-F238E27FC236}">
                <a16:creationId xmlns:a16="http://schemas.microsoft.com/office/drawing/2014/main" id="{BB892757-DD6E-266D-7A4D-7FACCFB02E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58" t="18895" r="52462" b="8962"/>
          <a:stretch/>
        </p:blipFill>
        <p:spPr>
          <a:xfrm>
            <a:off x="10662644" y="2632236"/>
            <a:ext cx="1338702" cy="1254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>
            <a:extLst>
              <a:ext uri="{FF2B5EF4-FFF2-40B4-BE49-F238E27FC236}">
                <a16:creationId xmlns:a16="http://schemas.microsoft.com/office/drawing/2014/main" id="{9DA6859A-238F-48EB-8D85-B64682B7B48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 b="17579"/>
          <a:stretch/>
        </p:blipFill>
        <p:spPr>
          <a:xfrm>
            <a:off x="215358" y="1036814"/>
            <a:ext cx="4064448" cy="821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81766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258A49-8AAB-93B3-6557-F980E3D536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191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3FAB78-358D-9D00-F1A2-B7194F5D83E3}"/>
              </a:ext>
            </a:extLst>
          </p:cNvPr>
          <p:cNvSpPr/>
          <p:nvPr/>
        </p:nvSpPr>
        <p:spPr bwMode="auto">
          <a:xfrm>
            <a:off x="7153731" y="3284984"/>
            <a:ext cx="613485" cy="984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72A3C6-35AC-67F4-7DD5-ED67F430531A}"/>
              </a:ext>
            </a:extLst>
          </p:cNvPr>
          <p:cNvSpPr/>
          <p:nvPr/>
        </p:nvSpPr>
        <p:spPr bwMode="auto">
          <a:xfrm>
            <a:off x="7114405" y="5457245"/>
            <a:ext cx="1179779" cy="338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5CC0B4-7523-945E-5583-29A3002837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1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CAE4E8-DE55-9366-2428-F1F19810E8E8}"/>
              </a:ext>
            </a:extLst>
          </p:cNvPr>
          <p:cNvSpPr/>
          <p:nvPr/>
        </p:nvSpPr>
        <p:spPr bwMode="auto">
          <a:xfrm>
            <a:off x="4396190" y="2211937"/>
            <a:ext cx="1638095" cy="371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0BB8EA-6A10-4AD1-7715-72151E1B2F08}"/>
              </a:ext>
            </a:extLst>
          </p:cNvPr>
          <p:cNvSpPr/>
          <p:nvPr/>
        </p:nvSpPr>
        <p:spPr bwMode="auto">
          <a:xfrm>
            <a:off x="2700952" y="4062305"/>
            <a:ext cx="1114285" cy="362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952C4C-BA87-9A86-CDD9-0BD9357EF4FB}"/>
              </a:ext>
            </a:extLst>
          </p:cNvPr>
          <p:cNvSpPr/>
          <p:nvPr/>
        </p:nvSpPr>
        <p:spPr bwMode="auto">
          <a:xfrm>
            <a:off x="5910476" y="4024153"/>
            <a:ext cx="1104761" cy="400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8F9DDD-ED9F-D526-F3EA-195642AAD765}"/>
              </a:ext>
            </a:extLst>
          </p:cNvPr>
          <p:cNvSpPr/>
          <p:nvPr/>
        </p:nvSpPr>
        <p:spPr bwMode="auto">
          <a:xfrm>
            <a:off x="4834285" y="5817294"/>
            <a:ext cx="1380952" cy="486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32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ED4444-37E3-FE9A-F7A2-9C7E762899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198543-8FA3-B396-9AAD-F81A38D77CD2}"/>
              </a:ext>
            </a:extLst>
          </p:cNvPr>
          <p:cNvSpPr/>
          <p:nvPr/>
        </p:nvSpPr>
        <p:spPr bwMode="auto">
          <a:xfrm>
            <a:off x="3948571" y="2333904"/>
            <a:ext cx="361904" cy="3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851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A128A6-9B5B-635E-4F72-25230468ED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146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521CC6-352C-49C3-B4FD-0E3CC98DFF93}"/>
              </a:ext>
            </a:extLst>
          </p:cNvPr>
          <p:cNvSpPr/>
          <p:nvPr/>
        </p:nvSpPr>
        <p:spPr bwMode="auto">
          <a:xfrm>
            <a:off x="3773861" y="2643767"/>
            <a:ext cx="281076" cy="311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039937-92ED-CC36-66F6-9B86E4FA4ADD}"/>
              </a:ext>
            </a:extLst>
          </p:cNvPr>
          <p:cNvSpPr/>
          <p:nvPr/>
        </p:nvSpPr>
        <p:spPr bwMode="auto">
          <a:xfrm>
            <a:off x="4001762" y="5576960"/>
            <a:ext cx="265883" cy="303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406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563051-7812-D75A-9E4F-AFFE2A300A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98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FABFF3-E905-75B8-AB7D-0AE36E07B0C2}"/>
              </a:ext>
            </a:extLst>
          </p:cNvPr>
          <p:cNvSpPr/>
          <p:nvPr/>
        </p:nvSpPr>
        <p:spPr bwMode="auto">
          <a:xfrm>
            <a:off x="1816392" y="2155088"/>
            <a:ext cx="328054" cy="345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86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9472FB-59EA-566E-34A6-35358E52B3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0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CCD394-C1C9-A39D-9BAE-438395B090C3}"/>
              </a:ext>
            </a:extLst>
          </p:cNvPr>
          <p:cNvSpPr/>
          <p:nvPr/>
        </p:nvSpPr>
        <p:spPr bwMode="auto">
          <a:xfrm>
            <a:off x="2100952" y="3284985"/>
            <a:ext cx="3130952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80667B0-D002-D58C-7E49-69D072AD5ED5}"/>
              </a:ext>
            </a:extLst>
          </p:cNvPr>
          <p:cNvSpPr/>
          <p:nvPr/>
        </p:nvSpPr>
        <p:spPr bwMode="auto">
          <a:xfrm>
            <a:off x="7320000" y="3782095"/>
            <a:ext cx="3000000" cy="400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BAE4C3C-7848-327A-2C71-A8F13686AAC8}"/>
              </a:ext>
            </a:extLst>
          </p:cNvPr>
          <p:cNvSpPr/>
          <p:nvPr/>
        </p:nvSpPr>
        <p:spPr bwMode="auto">
          <a:xfrm>
            <a:off x="2996190" y="4797152"/>
            <a:ext cx="1371618" cy="994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FD2F0B3-CD8E-4BA8-3A91-C78A5E353B0D}"/>
              </a:ext>
            </a:extLst>
          </p:cNvPr>
          <p:cNvSpPr/>
          <p:nvPr/>
        </p:nvSpPr>
        <p:spPr bwMode="auto">
          <a:xfrm>
            <a:off x="8215238" y="5153803"/>
            <a:ext cx="961904" cy="314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850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6EF1D6-39CE-5DF1-4CA2-98B2D875E3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1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259393-D84E-A501-B5E4-BA4F25469DC2}"/>
              </a:ext>
            </a:extLst>
          </p:cNvPr>
          <p:cNvSpPr/>
          <p:nvPr/>
        </p:nvSpPr>
        <p:spPr bwMode="auto">
          <a:xfrm>
            <a:off x="6081904" y="2718046"/>
            <a:ext cx="3457142" cy="400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07B0E4-2F6F-0451-DDC0-07BD07C9A1CB}"/>
              </a:ext>
            </a:extLst>
          </p:cNvPr>
          <p:cNvSpPr/>
          <p:nvPr/>
        </p:nvSpPr>
        <p:spPr bwMode="auto">
          <a:xfrm>
            <a:off x="839417" y="2420888"/>
            <a:ext cx="2652012" cy="917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9F91976-759E-409C-2052-4E2556C3ACC1}"/>
              </a:ext>
            </a:extLst>
          </p:cNvPr>
          <p:cNvSpPr/>
          <p:nvPr/>
        </p:nvSpPr>
        <p:spPr bwMode="auto">
          <a:xfrm>
            <a:off x="2081904" y="3843912"/>
            <a:ext cx="961904" cy="314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05B1A92-FD9C-0382-B2D1-B354529D66F5}"/>
              </a:ext>
            </a:extLst>
          </p:cNvPr>
          <p:cNvSpPr/>
          <p:nvPr/>
        </p:nvSpPr>
        <p:spPr bwMode="auto">
          <a:xfrm>
            <a:off x="7881904" y="3843912"/>
            <a:ext cx="961904" cy="314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240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DBB673-6D2F-DA65-3378-2AD0ADB6A1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771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5992BC-8284-717E-35F1-1BBF6543C65B}"/>
              </a:ext>
            </a:extLst>
          </p:cNvPr>
          <p:cNvSpPr/>
          <p:nvPr/>
        </p:nvSpPr>
        <p:spPr bwMode="auto">
          <a:xfrm>
            <a:off x="1430488" y="5189897"/>
            <a:ext cx="2398777" cy="267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172EA3-F336-3416-FD3B-83AC09273D15}"/>
              </a:ext>
            </a:extLst>
          </p:cNvPr>
          <p:cNvSpPr/>
          <p:nvPr/>
        </p:nvSpPr>
        <p:spPr bwMode="auto">
          <a:xfrm>
            <a:off x="1430488" y="5795471"/>
            <a:ext cx="4206653" cy="274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62C6296-9B80-7370-86AE-192EF83DD240}"/>
              </a:ext>
            </a:extLst>
          </p:cNvPr>
          <p:cNvSpPr/>
          <p:nvPr/>
        </p:nvSpPr>
        <p:spPr bwMode="auto">
          <a:xfrm>
            <a:off x="1451590" y="6379920"/>
            <a:ext cx="3492281" cy="352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363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2023-11-24T06:36:49Z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