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5" r:id="rId4"/>
    <p:sldId id="374" r:id="rId5"/>
    <p:sldId id="373" r:id="rId6"/>
    <p:sldId id="372" r:id="rId7"/>
    <p:sldId id="371" r:id="rId8"/>
    <p:sldId id="370" r:id="rId9"/>
    <p:sldId id="369" r:id="rId10"/>
    <p:sldId id="368" r:id="rId11"/>
    <p:sldId id="367" r:id="rId12"/>
    <p:sldId id="366" r:id="rId13"/>
    <p:sldId id="364" r:id="rId1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0" d="100"/>
          <a:sy n="100" d="100"/>
        </p:scale>
        <p:origin x="318" y="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EA2E837-B2DD-E10E-08A6-E2A4F48183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2737" y="2286000"/>
            <a:ext cx="6486525" cy="2286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267E22-1321-347E-5491-33F578124B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697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511C70-727C-3779-9F8C-B5A7F22E0DB4}"/>
              </a:ext>
            </a:extLst>
          </p:cNvPr>
          <p:cNvSpPr/>
          <p:nvPr/>
        </p:nvSpPr>
        <p:spPr bwMode="auto">
          <a:xfrm>
            <a:off x="1346808" y="3813980"/>
            <a:ext cx="2307796" cy="3326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8F65993-6D83-CC01-C296-6CF6DC781493}"/>
              </a:ext>
            </a:extLst>
          </p:cNvPr>
          <p:cNvSpPr/>
          <p:nvPr/>
        </p:nvSpPr>
        <p:spPr bwMode="auto">
          <a:xfrm>
            <a:off x="1365803" y="4612396"/>
            <a:ext cx="2288801" cy="3326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FF4F8B0-64FC-A78A-D471-87C8FD4FFB85}"/>
              </a:ext>
            </a:extLst>
          </p:cNvPr>
          <p:cNvSpPr/>
          <p:nvPr/>
        </p:nvSpPr>
        <p:spPr bwMode="auto">
          <a:xfrm>
            <a:off x="1365803" y="5410811"/>
            <a:ext cx="2307796" cy="4751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D3A4389-F5FC-9E43-D4C4-7F5DCD7D71BD}"/>
              </a:ext>
            </a:extLst>
          </p:cNvPr>
          <p:cNvSpPr/>
          <p:nvPr/>
        </p:nvSpPr>
        <p:spPr bwMode="auto">
          <a:xfrm>
            <a:off x="1271464" y="6142693"/>
            <a:ext cx="8717708" cy="5893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7220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C74222-EA96-939F-4F0E-9A5BEA6A59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87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FF51B6-9CB5-784D-6E28-D2FAF5580943}"/>
              </a:ext>
            </a:extLst>
          </p:cNvPr>
          <p:cNvSpPr/>
          <p:nvPr/>
        </p:nvSpPr>
        <p:spPr bwMode="auto">
          <a:xfrm>
            <a:off x="4634285" y="2907524"/>
            <a:ext cx="5571428" cy="10255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7A7BD73-D0C1-2C1B-2D32-955D600F6D9E}"/>
              </a:ext>
            </a:extLst>
          </p:cNvPr>
          <p:cNvSpPr/>
          <p:nvPr/>
        </p:nvSpPr>
        <p:spPr bwMode="auto">
          <a:xfrm>
            <a:off x="1415238" y="3164958"/>
            <a:ext cx="2952570" cy="5520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583905E-F3B0-0314-6A64-04D7AA79682A}"/>
              </a:ext>
            </a:extLst>
          </p:cNvPr>
          <p:cNvSpPr/>
          <p:nvPr/>
        </p:nvSpPr>
        <p:spPr bwMode="auto">
          <a:xfrm>
            <a:off x="1415238" y="4223300"/>
            <a:ext cx="2914285" cy="4004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7495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C874B7-E4A5-DF61-98F5-94CA780DF4E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24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13A4D8D9-56D5-76EE-5189-D4EBCCB7815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977"/>
          <a:stretch/>
        </p:blipFill>
        <p:spPr>
          <a:xfrm>
            <a:off x="3417466" y="2564904"/>
            <a:ext cx="5405068" cy="4053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717FA929-7523-A4C0-AD63-11E256705C6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47157" y="2630571"/>
            <a:ext cx="5343366" cy="3922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104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46AF1E-4EED-231A-E172-A1B1B664A6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4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E549A1F-7AB4-4045-1929-83AD8C528360}"/>
              </a:ext>
            </a:extLst>
          </p:cNvPr>
          <p:cNvSpPr/>
          <p:nvPr/>
        </p:nvSpPr>
        <p:spPr bwMode="auto">
          <a:xfrm>
            <a:off x="1691428" y="3166916"/>
            <a:ext cx="1523809" cy="3053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8027099-C2C5-C70D-BB2B-4BAFE51198AC}"/>
              </a:ext>
            </a:extLst>
          </p:cNvPr>
          <p:cNvSpPr/>
          <p:nvPr/>
        </p:nvSpPr>
        <p:spPr bwMode="auto">
          <a:xfrm>
            <a:off x="3643809" y="3166916"/>
            <a:ext cx="1990476" cy="3053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1693D22-A0CC-D646-5FDF-D12EF1147C82}"/>
              </a:ext>
            </a:extLst>
          </p:cNvPr>
          <p:cNvSpPr/>
          <p:nvPr/>
        </p:nvSpPr>
        <p:spPr bwMode="auto">
          <a:xfrm>
            <a:off x="1681904" y="3861049"/>
            <a:ext cx="455811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7065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7720A8-51AA-8867-017C-4CE4F9121D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151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206F13-3666-C968-E930-2079CC713B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2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6157D3-0D65-8AFC-3C07-F431DD916364}"/>
              </a:ext>
            </a:extLst>
          </p:cNvPr>
          <p:cNvSpPr/>
          <p:nvPr/>
        </p:nvSpPr>
        <p:spPr bwMode="auto">
          <a:xfrm>
            <a:off x="3339047" y="1191196"/>
            <a:ext cx="1066666" cy="486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7724227-0270-488C-EA24-0E2DEB525E3C}"/>
              </a:ext>
            </a:extLst>
          </p:cNvPr>
          <p:cNvSpPr/>
          <p:nvPr/>
        </p:nvSpPr>
        <p:spPr bwMode="auto">
          <a:xfrm>
            <a:off x="6681904" y="1191196"/>
            <a:ext cx="1095238" cy="476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2D281FA-70C3-2CAB-615B-9B98829A91E6}"/>
              </a:ext>
            </a:extLst>
          </p:cNvPr>
          <p:cNvSpPr/>
          <p:nvPr/>
        </p:nvSpPr>
        <p:spPr bwMode="auto">
          <a:xfrm>
            <a:off x="4139047" y="2106105"/>
            <a:ext cx="1095238" cy="476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9343FB1-907A-470C-2BD2-1521DD86CC94}"/>
              </a:ext>
            </a:extLst>
          </p:cNvPr>
          <p:cNvSpPr/>
          <p:nvPr/>
        </p:nvSpPr>
        <p:spPr bwMode="auto">
          <a:xfrm>
            <a:off x="8396190" y="2106105"/>
            <a:ext cx="1076190" cy="486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485F9B6-CB4A-3823-F37E-5FA277F829BE}"/>
              </a:ext>
            </a:extLst>
          </p:cNvPr>
          <p:cNvSpPr/>
          <p:nvPr/>
        </p:nvSpPr>
        <p:spPr bwMode="auto">
          <a:xfrm>
            <a:off x="2605714" y="4908014"/>
            <a:ext cx="771428" cy="3812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A9CE906-F1EE-C542-78FB-8D8EF796734E}"/>
              </a:ext>
            </a:extLst>
          </p:cNvPr>
          <p:cNvSpPr/>
          <p:nvPr/>
        </p:nvSpPr>
        <p:spPr bwMode="auto">
          <a:xfrm>
            <a:off x="8148571" y="4841302"/>
            <a:ext cx="1047619" cy="495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2243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8C7E9D-CF70-5B72-E58E-BA6009C1562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5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60D5211-0BEC-1B67-40A8-4E8212175FC7}"/>
              </a:ext>
            </a:extLst>
          </p:cNvPr>
          <p:cNvSpPr/>
          <p:nvPr/>
        </p:nvSpPr>
        <p:spPr bwMode="auto">
          <a:xfrm>
            <a:off x="3291428" y="1143652"/>
            <a:ext cx="1047619" cy="4863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55CACDF-7F9D-7C17-3A3E-1C2CA0647B53}"/>
              </a:ext>
            </a:extLst>
          </p:cNvPr>
          <p:cNvSpPr/>
          <p:nvPr/>
        </p:nvSpPr>
        <p:spPr bwMode="auto">
          <a:xfrm>
            <a:off x="6548571" y="1439276"/>
            <a:ext cx="1047619" cy="4958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5B5381B-42FC-369F-1F5D-E641F1BB558B}"/>
              </a:ext>
            </a:extLst>
          </p:cNvPr>
          <p:cNvSpPr/>
          <p:nvPr/>
        </p:nvSpPr>
        <p:spPr bwMode="auto">
          <a:xfrm>
            <a:off x="3253333" y="1734899"/>
            <a:ext cx="1066666" cy="467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31E2B3C-BD7A-CB85-F27F-8A2414EDD5D0}"/>
              </a:ext>
            </a:extLst>
          </p:cNvPr>
          <p:cNvSpPr/>
          <p:nvPr/>
        </p:nvSpPr>
        <p:spPr bwMode="auto">
          <a:xfrm>
            <a:off x="5167619" y="2650379"/>
            <a:ext cx="1057142" cy="4863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4CA2B91-8FB7-0EFF-2C92-1CFE01B1E476}"/>
              </a:ext>
            </a:extLst>
          </p:cNvPr>
          <p:cNvSpPr/>
          <p:nvPr/>
        </p:nvSpPr>
        <p:spPr bwMode="auto">
          <a:xfrm>
            <a:off x="8396190" y="2650379"/>
            <a:ext cx="1085713" cy="4768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92A28EB-B243-4221-6F62-53C72C3A86A6}"/>
              </a:ext>
            </a:extLst>
          </p:cNvPr>
          <p:cNvSpPr/>
          <p:nvPr/>
        </p:nvSpPr>
        <p:spPr bwMode="auto">
          <a:xfrm>
            <a:off x="3262857" y="3575395"/>
            <a:ext cx="1514285" cy="467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C3B0AAA-DACC-2165-3C8C-C0EB180654B9}"/>
              </a:ext>
            </a:extLst>
          </p:cNvPr>
          <p:cNvSpPr/>
          <p:nvPr/>
        </p:nvSpPr>
        <p:spPr bwMode="auto">
          <a:xfrm>
            <a:off x="2729523" y="4490875"/>
            <a:ext cx="1504761" cy="467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7820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22993C-998D-6904-9A7C-A3DAFF28AA8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853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5AE0EA-C00B-072F-62F5-C5A84DF44FB5}"/>
              </a:ext>
            </a:extLst>
          </p:cNvPr>
          <p:cNvSpPr/>
          <p:nvPr/>
        </p:nvSpPr>
        <p:spPr bwMode="auto">
          <a:xfrm>
            <a:off x="5888710" y="1851742"/>
            <a:ext cx="887649" cy="416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E6B2AB3-119E-58B3-B64A-FAC1487C460D}"/>
              </a:ext>
            </a:extLst>
          </p:cNvPr>
          <p:cNvSpPr/>
          <p:nvPr/>
        </p:nvSpPr>
        <p:spPr bwMode="auto">
          <a:xfrm>
            <a:off x="3882252" y="2407369"/>
            <a:ext cx="1349967" cy="3889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13E9B0A-3E9B-41A8-3C15-DFE32CA37F50}"/>
              </a:ext>
            </a:extLst>
          </p:cNvPr>
          <p:cNvSpPr/>
          <p:nvPr/>
        </p:nvSpPr>
        <p:spPr bwMode="auto">
          <a:xfrm>
            <a:off x="8847542" y="2361067"/>
            <a:ext cx="887649" cy="3981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D21EDCB-4E23-CD32-8D5D-2C43D3F98E25}"/>
              </a:ext>
            </a:extLst>
          </p:cNvPr>
          <p:cNvSpPr/>
          <p:nvPr/>
        </p:nvSpPr>
        <p:spPr bwMode="auto">
          <a:xfrm>
            <a:off x="6887316" y="3361196"/>
            <a:ext cx="1285242" cy="416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8BC5D5F-15A9-1F5F-9521-C4BEC14B0793}"/>
              </a:ext>
            </a:extLst>
          </p:cNvPr>
          <p:cNvSpPr/>
          <p:nvPr/>
        </p:nvSpPr>
        <p:spPr bwMode="auto">
          <a:xfrm>
            <a:off x="6456040" y="5373217"/>
            <a:ext cx="1080120" cy="886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6356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57EB7D-6C26-F0AF-8B8A-FDC2D0E153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23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D850278-E8C6-EB66-F9AB-765F008D805D}"/>
              </a:ext>
            </a:extLst>
          </p:cNvPr>
          <p:cNvSpPr/>
          <p:nvPr/>
        </p:nvSpPr>
        <p:spPr bwMode="auto">
          <a:xfrm>
            <a:off x="2253333" y="3933056"/>
            <a:ext cx="8580952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8760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B582F0-E29A-9581-E31A-43DFFD096F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4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043F9DF-15F4-804E-E56E-40DBF43F42BD}"/>
              </a:ext>
            </a:extLst>
          </p:cNvPr>
          <p:cNvSpPr/>
          <p:nvPr/>
        </p:nvSpPr>
        <p:spPr bwMode="auto">
          <a:xfrm>
            <a:off x="1262857" y="2962770"/>
            <a:ext cx="3248967" cy="4191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1AF1ECB-343B-080B-7F20-1B0718609AA1}"/>
              </a:ext>
            </a:extLst>
          </p:cNvPr>
          <p:cNvSpPr/>
          <p:nvPr/>
        </p:nvSpPr>
        <p:spPr bwMode="auto">
          <a:xfrm>
            <a:off x="1262857" y="3829564"/>
            <a:ext cx="1664791" cy="4095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14F1F3D-8C10-49B1-CD3F-73052F8EDFD9}"/>
              </a:ext>
            </a:extLst>
          </p:cNvPr>
          <p:cNvSpPr/>
          <p:nvPr/>
        </p:nvSpPr>
        <p:spPr bwMode="auto">
          <a:xfrm>
            <a:off x="4511824" y="2977058"/>
            <a:ext cx="6192688" cy="4191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7839201-D8DB-E182-F244-361F3656A003}"/>
              </a:ext>
            </a:extLst>
          </p:cNvPr>
          <p:cNvSpPr/>
          <p:nvPr/>
        </p:nvSpPr>
        <p:spPr bwMode="auto">
          <a:xfrm>
            <a:off x="2947889" y="3837948"/>
            <a:ext cx="3652167" cy="472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7491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0663BD-912B-7600-AA5A-AC4030A4CD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33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AC5E3D1-7FA4-52FC-4EFF-CEA8178C6271}"/>
              </a:ext>
            </a:extLst>
          </p:cNvPr>
          <p:cNvSpPr/>
          <p:nvPr/>
        </p:nvSpPr>
        <p:spPr bwMode="auto">
          <a:xfrm>
            <a:off x="1253333" y="2223506"/>
            <a:ext cx="2970459" cy="629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00810BE-E312-65CE-8FEB-ADD59493B01B}"/>
              </a:ext>
            </a:extLst>
          </p:cNvPr>
          <p:cNvSpPr/>
          <p:nvPr/>
        </p:nvSpPr>
        <p:spPr bwMode="auto">
          <a:xfrm>
            <a:off x="1272380" y="3293497"/>
            <a:ext cx="866666" cy="3916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0994D4D-5280-AD2A-073D-7996B8DE4D28}"/>
              </a:ext>
            </a:extLst>
          </p:cNvPr>
          <p:cNvSpPr/>
          <p:nvPr/>
        </p:nvSpPr>
        <p:spPr bwMode="auto">
          <a:xfrm>
            <a:off x="4323792" y="1844824"/>
            <a:ext cx="6308712" cy="11521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7528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089851-0240-235C-04C6-6FEA5264C64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6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75947639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2015-09-16T06:52:26Z</dcterms:created>
  <dcterms:modified xsi:type="dcterms:W3CDTF">2023-11-23T01:56:56Z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