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5" r:id="rId4"/>
    <p:sldId id="374" r:id="rId5"/>
    <p:sldId id="373" r:id="rId6"/>
    <p:sldId id="372" r:id="rId7"/>
    <p:sldId id="371" r:id="rId8"/>
    <p:sldId id="370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0" d="100"/>
          <a:sy n="100" d="100"/>
        </p:scale>
        <p:origin x="318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A87271B-ACE5-414A-D34E-8C3BE2E8AD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0462" y="3090862"/>
            <a:ext cx="4791075" cy="676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0FF217-E5D9-DE47-8C1F-BA28160E9C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3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EA07E7-A644-545D-B963-6FE67ADB4EF8}"/>
              </a:ext>
            </a:extLst>
          </p:cNvPr>
          <p:cNvSpPr/>
          <p:nvPr/>
        </p:nvSpPr>
        <p:spPr bwMode="auto">
          <a:xfrm>
            <a:off x="1396190" y="2960336"/>
            <a:ext cx="2219047" cy="420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E31E71-A781-9193-118C-550B4E811F19}"/>
              </a:ext>
            </a:extLst>
          </p:cNvPr>
          <p:cNvSpPr/>
          <p:nvPr/>
        </p:nvSpPr>
        <p:spPr bwMode="auto">
          <a:xfrm>
            <a:off x="4034285" y="2979454"/>
            <a:ext cx="2685714" cy="401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7BB628F-F1D9-D0CD-DC7C-240645E8AB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87" b="4780"/>
          <a:stretch/>
        </p:blipFill>
        <p:spPr>
          <a:xfrm>
            <a:off x="7248128" y="2852936"/>
            <a:ext cx="4378404" cy="3158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66625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0603F3-898D-5A07-86AF-60511FACDB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7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22FB80-2CEC-EC4C-8C7B-4C0938FD2109}"/>
              </a:ext>
            </a:extLst>
          </p:cNvPr>
          <p:cNvSpPr/>
          <p:nvPr/>
        </p:nvSpPr>
        <p:spPr bwMode="auto">
          <a:xfrm>
            <a:off x="1377142" y="2822729"/>
            <a:ext cx="2485714" cy="410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FF036AB-A8C3-C5DD-EEB1-D90CD0CC6EA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87" b="4780"/>
          <a:stretch/>
        </p:blipFill>
        <p:spPr>
          <a:xfrm>
            <a:off x="5735960" y="2276872"/>
            <a:ext cx="5376592" cy="3878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87702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CFB5A8-B17D-D0B2-F263-8FCE79DB87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679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4E0D4D-BE99-FFE1-4C98-5643C02A8283}"/>
              </a:ext>
            </a:extLst>
          </p:cNvPr>
          <p:cNvSpPr/>
          <p:nvPr/>
        </p:nvSpPr>
        <p:spPr bwMode="auto">
          <a:xfrm>
            <a:off x="5779957" y="6061215"/>
            <a:ext cx="226021" cy="269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2554A1-1C92-73AD-DB76-EBCADFE71ED0}"/>
              </a:ext>
            </a:extLst>
          </p:cNvPr>
          <p:cNvSpPr/>
          <p:nvPr/>
        </p:nvSpPr>
        <p:spPr bwMode="auto">
          <a:xfrm>
            <a:off x="6589259" y="6068506"/>
            <a:ext cx="226021" cy="262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5C825C2-E1D0-D29D-148D-33D99C794FA4}"/>
              </a:ext>
            </a:extLst>
          </p:cNvPr>
          <p:cNvSpPr/>
          <p:nvPr/>
        </p:nvSpPr>
        <p:spPr bwMode="auto">
          <a:xfrm>
            <a:off x="7383978" y="6061215"/>
            <a:ext cx="226021" cy="269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942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294503-4297-BAA5-CED7-BBDACDF05F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5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6D8CB6-37EB-D4F2-047E-C1D8037B1101}"/>
              </a:ext>
            </a:extLst>
          </p:cNvPr>
          <p:cNvSpPr/>
          <p:nvPr/>
        </p:nvSpPr>
        <p:spPr bwMode="auto">
          <a:xfrm>
            <a:off x="681904" y="3852483"/>
            <a:ext cx="3109840" cy="512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F9E7D0-8277-C114-9AD6-93FF753F1D1C}"/>
              </a:ext>
            </a:extLst>
          </p:cNvPr>
          <p:cNvSpPr/>
          <p:nvPr/>
        </p:nvSpPr>
        <p:spPr bwMode="auto">
          <a:xfrm>
            <a:off x="3977142" y="3842945"/>
            <a:ext cx="6180953" cy="429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3E54B06-0662-F2FF-D5CE-A5A8DA55150D}"/>
              </a:ext>
            </a:extLst>
          </p:cNvPr>
          <p:cNvSpPr/>
          <p:nvPr/>
        </p:nvSpPr>
        <p:spPr bwMode="auto">
          <a:xfrm>
            <a:off x="681904" y="4691829"/>
            <a:ext cx="3523809" cy="391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24F1507-FAF1-ED64-BA2E-9A355CFBAEA8}"/>
              </a:ext>
            </a:extLst>
          </p:cNvPr>
          <p:cNvSpPr/>
          <p:nvPr/>
        </p:nvSpPr>
        <p:spPr bwMode="auto">
          <a:xfrm>
            <a:off x="4481904" y="4672753"/>
            <a:ext cx="5695238" cy="419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5494DC6-06A8-3CB3-E409-EFAE6CBFF8AB}"/>
              </a:ext>
            </a:extLst>
          </p:cNvPr>
          <p:cNvSpPr/>
          <p:nvPr/>
        </p:nvSpPr>
        <p:spPr bwMode="auto">
          <a:xfrm>
            <a:off x="681904" y="5502561"/>
            <a:ext cx="5695238" cy="590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157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693403-4C70-D40B-364C-D004B69A70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3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3DFC82-11C7-76EE-D4FE-DA21D9EEC8B2}"/>
              </a:ext>
            </a:extLst>
          </p:cNvPr>
          <p:cNvSpPr/>
          <p:nvPr/>
        </p:nvSpPr>
        <p:spPr bwMode="auto">
          <a:xfrm>
            <a:off x="5129523" y="4943639"/>
            <a:ext cx="295238" cy="352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9A2547-634D-8177-201D-EF7A80412AD8}"/>
              </a:ext>
            </a:extLst>
          </p:cNvPr>
          <p:cNvSpPr/>
          <p:nvPr/>
        </p:nvSpPr>
        <p:spPr bwMode="auto">
          <a:xfrm>
            <a:off x="7605714" y="4943639"/>
            <a:ext cx="295238" cy="361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3280B9E-57A7-FCD4-4415-B5C5C0A164EC}"/>
              </a:ext>
            </a:extLst>
          </p:cNvPr>
          <p:cNvSpPr/>
          <p:nvPr/>
        </p:nvSpPr>
        <p:spPr bwMode="auto">
          <a:xfrm>
            <a:off x="9977142" y="4943639"/>
            <a:ext cx="542857" cy="361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C850EB5-803E-4BCF-3824-ACB9744245C0}"/>
              </a:ext>
            </a:extLst>
          </p:cNvPr>
          <p:cNvSpPr/>
          <p:nvPr/>
        </p:nvSpPr>
        <p:spPr bwMode="auto">
          <a:xfrm>
            <a:off x="5986666" y="5743682"/>
            <a:ext cx="1076190" cy="380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80F1AD2-DE8B-CD42-25DA-E8B58119A083}"/>
              </a:ext>
            </a:extLst>
          </p:cNvPr>
          <p:cNvSpPr/>
          <p:nvPr/>
        </p:nvSpPr>
        <p:spPr bwMode="auto">
          <a:xfrm>
            <a:off x="8700952" y="5743682"/>
            <a:ext cx="571428" cy="352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26EFCE-B766-CD3C-2106-BDBD87D411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8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3FE890-5B19-54BE-0135-57CC6AB01BFF}"/>
              </a:ext>
            </a:extLst>
          </p:cNvPr>
          <p:cNvSpPr/>
          <p:nvPr/>
        </p:nvSpPr>
        <p:spPr bwMode="auto">
          <a:xfrm>
            <a:off x="4910476" y="3461248"/>
            <a:ext cx="561904" cy="362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E94511-6025-E56C-FD22-D9085E79B0AB}"/>
              </a:ext>
            </a:extLst>
          </p:cNvPr>
          <p:cNvSpPr/>
          <p:nvPr/>
        </p:nvSpPr>
        <p:spPr bwMode="auto">
          <a:xfrm>
            <a:off x="7434285" y="3461248"/>
            <a:ext cx="828571" cy="362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6F90F0-B135-96F7-8E0E-22513BD55E74}"/>
              </a:ext>
            </a:extLst>
          </p:cNvPr>
          <p:cNvSpPr/>
          <p:nvPr/>
        </p:nvSpPr>
        <p:spPr bwMode="auto">
          <a:xfrm>
            <a:off x="10224761" y="3461248"/>
            <a:ext cx="561904" cy="362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5D5208-C4B5-EDCC-3010-8A4F54103366}"/>
              </a:ext>
            </a:extLst>
          </p:cNvPr>
          <p:cNvSpPr/>
          <p:nvPr/>
        </p:nvSpPr>
        <p:spPr bwMode="auto">
          <a:xfrm>
            <a:off x="6234285" y="4796478"/>
            <a:ext cx="561904" cy="352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96D65BD-19A1-455E-0624-46DC876C7BCC}"/>
              </a:ext>
            </a:extLst>
          </p:cNvPr>
          <p:cNvSpPr/>
          <p:nvPr/>
        </p:nvSpPr>
        <p:spPr bwMode="auto">
          <a:xfrm>
            <a:off x="8758095" y="4796478"/>
            <a:ext cx="828571" cy="381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640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EDF7D1-6B0F-A7FF-F3F9-C4BDD73EE4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6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727818-450F-19DF-6FCF-EBD3C9735B55}"/>
              </a:ext>
            </a:extLst>
          </p:cNvPr>
          <p:cNvSpPr/>
          <p:nvPr/>
        </p:nvSpPr>
        <p:spPr bwMode="auto">
          <a:xfrm>
            <a:off x="7615238" y="2737537"/>
            <a:ext cx="495238" cy="353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5181AE-3CA4-08CD-D540-0D814DF30DB5}"/>
              </a:ext>
            </a:extLst>
          </p:cNvPr>
          <p:cNvSpPr/>
          <p:nvPr/>
        </p:nvSpPr>
        <p:spPr bwMode="auto">
          <a:xfrm>
            <a:off x="7596190" y="3605991"/>
            <a:ext cx="542857" cy="429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3C3363-0258-43AE-887F-602A09384128}"/>
              </a:ext>
            </a:extLst>
          </p:cNvPr>
          <p:cNvSpPr/>
          <p:nvPr/>
        </p:nvSpPr>
        <p:spPr bwMode="auto">
          <a:xfrm>
            <a:off x="7615238" y="4550792"/>
            <a:ext cx="495238" cy="353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8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5FC0F3-B2E7-77AA-6DED-86F7DEEDE1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7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F65427-1290-8A8D-C0ED-E413A4D443C4}"/>
              </a:ext>
            </a:extLst>
          </p:cNvPr>
          <p:cNvSpPr/>
          <p:nvPr/>
        </p:nvSpPr>
        <p:spPr bwMode="auto">
          <a:xfrm>
            <a:off x="7739047" y="3442858"/>
            <a:ext cx="809523" cy="352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ACEF6C-DE22-CB2F-11F4-6DEEDB027999}"/>
              </a:ext>
            </a:extLst>
          </p:cNvPr>
          <p:cNvSpPr/>
          <p:nvPr/>
        </p:nvSpPr>
        <p:spPr bwMode="auto">
          <a:xfrm>
            <a:off x="9977142" y="3442858"/>
            <a:ext cx="571428" cy="352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738AC7-EA48-7A8F-F7C4-17897FB1323E}"/>
              </a:ext>
            </a:extLst>
          </p:cNvPr>
          <p:cNvSpPr/>
          <p:nvPr/>
        </p:nvSpPr>
        <p:spPr bwMode="auto">
          <a:xfrm>
            <a:off x="8939047" y="4511338"/>
            <a:ext cx="542856" cy="352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816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000D42-16EF-C6D5-1F8F-92892B601C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6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036B8E-B109-B8D9-7DBF-C4A055EFA221}"/>
              </a:ext>
            </a:extLst>
          </p:cNvPr>
          <p:cNvSpPr/>
          <p:nvPr/>
        </p:nvSpPr>
        <p:spPr bwMode="auto">
          <a:xfrm>
            <a:off x="1224761" y="3964241"/>
            <a:ext cx="7685714" cy="32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FE7209-B655-DD20-2DAB-5059EA15A672}"/>
              </a:ext>
            </a:extLst>
          </p:cNvPr>
          <p:cNvSpPr/>
          <p:nvPr/>
        </p:nvSpPr>
        <p:spPr bwMode="auto">
          <a:xfrm>
            <a:off x="1243809" y="4745655"/>
            <a:ext cx="4380952" cy="428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047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E4FB89-26D3-2225-C0C5-BA19493FDA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0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71F96C-7677-A04F-82A5-56BC9D39D06C}"/>
              </a:ext>
            </a:extLst>
          </p:cNvPr>
          <p:cNvSpPr/>
          <p:nvPr/>
        </p:nvSpPr>
        <p:spPr bwMode="auto">
          <a:xfrm>
            <a:off x="1281904" y="2908386"/>
            <a:ext cx="7190360" cy="438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459B35-C4D1-BDD7-D68F-FFDF50817370}"/>
              </a:ext>
            </a:extLst>
          </p:cNvPr>
          <p:cNvSpPr/>
          <p:nvPr/>
        </p:nvSpPr>
        <p:spPr bwMode="auto">
          <a:xfrm>
            <a:off x="8544272" y="2917925"/>
            <a:ext cx="1728108" cy="410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E3FF3A-1870-1C8B-B08C-E4765781F7F4}"/>
              </a:ext>
            </a:extLst>
          </p:cNvPr>
          <p:cNvSpPr/>
          <p:nvPr/>
        </p:nvSpPr>
        <p:spPr bwMode="auto">
          <a:xfrm>
            <a:off x="1300952" y="3747805"/>
            <a:ext cx="7342857" cy="429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580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A0143F-E566-B7FC-0CEB-3C5E29DB96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95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8E72170-ABD0-F790-A4A8-ED05D910964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87" b="4780"/>
          <a:stretch/>
        </p:blipFill>
        <p:spPr>
          <a:xfrm>
            <a:off x="3431704" y="2204864"/>
            <a:ext cx="5376592" cy="3878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552937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5A049C-C8E6-CA0B-90BB-5CAB393969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5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3C319C-2512-DA4B-F3B7-BA044047AD8A}"/>
              </a:ext>
            </a:extLst>
          </p:cNvPr>
          <p:cNvSpPr/>
          <p:nvPr/>
        </p:nvSpPr>
        <p:spPr bwMode="auto">
          <a:xfrm>
            <a:off x="1367619" y="2840446"/>
            <a:ext cx="3864285" cy="467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D26469A-2D4E-724D-640D-47FD52C5FE9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87" b="4780"/>
          <a:stretch/>
        </p:blipFill>
        <p:spPr>
          <a:xfrm>
            <a:off x="5951984" y="2840446"/>
            <a:ext cx="4378404" cy="3158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74453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2023-11-23T02:04:13Z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