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610A859-22C7-D69B-6C66-45B731ABE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086100"/>
            <a:ext cx="63150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80C17-7D58-6C9D-3E32-7D4EA90753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95AE9B-05AF-ECA7-F966-DCE1B5603511}"/>
              </a:ext>
            </a:extLst>
          </p:cNvPr>
          <p:cNvSpPr/>
          <p:nvPr/>
        </p:nvSpPr>
        <p:spPr bwMode="auto">
          <a:xfrm>
            <a:off x="681904" y="1191166"/>
            <a:ext cx="2561904" cy="400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F19B20-E6E8-E2E7-2039-6F1078273686}"/>
              </a:ext>
            </a:extLst>
          </p:cNvPr>
          <p:cNvSpPr/>
          <p:nvPr/>
        </p:nvSpPr>
        <p:spPr bwMode="auto">
          <a:xfrm>
            <a:off x="681904" y="2010658"/>
            <a:ext cx="2790476" cy="409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96C3EC-CD2A-F79E-A66F-C65DACC31B5C}"/>
              </a:ext>
            </a:extLst>
          </p:cNvPr>
          <p:cNvSpPr/>
          <p:nvPr/>
        </p:nvSpPr>
        <p:spPr bwMode="auto">
          <a:xfrm>
            <a:off x="681904" y="2839680"/>
            <a:ext cx="3695238" cy="400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5D8EDF-2D39-B289-0DF4-49491FBA5651}"/>
              </a:ext>
            </a:extLst>
          </p:cNvPr>
          <p:cNvSpPr/>
          <p:nvPr/>
        </p:nvSpPr>
        <p:spPr bwMode="auto">
          <a:xfrm>
            <a:off x="4843809" y="2877796"/>
            <a:ext cx="2961904" cy="352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126D17-98CE-4B42-D545-09EB55D4D5DA}"/>
              </a:ext>
            </a:extLst>
          </p:cNvPr>
          <p:cNvSpPr/>
          <p:nvPr/>
        </p:nvSpPr>
        <p:spPr bwMode="auto">
          <a:xfrm>
            <a:off x="681904" y="3697288"/>
            <a:ext cx="2790476" cy="352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E141EF-0AD9-FD45-1E74-F20C7BDD8524}"/>
              </a:ext>
            </a:extLst>
          </p:cNvPr>
          <p:cNvSpPr/>
          <p:nvPr/>
        </p:nvSpPr>
        <p:spPr bwMode="auto">
          <a:xfrm>
            <a:off x="551384" y="4478664"/>
            <a:ext cx="6192688" cy="46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80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545FB-2DFD-4117-8B85-A8877A01DE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9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D27CFF-1B60-228C-CA85-D8DD5B4FCB0B}"/>
              </a:ext>
            </a:extLst>
          </p:cNvPr>
          <p:cNvSpPr/>
          <p:nvPr/>
        </p:nvSpPr>
        <p:spPr bwMode="auto">
          <a:xfrm>
            <a:off x="7996256" y="5178315"/>
            <a:ext cx="529870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60F940-989C-BEC8-D60B-E57CCB424F32}"/>
              </a:ext>
            </a:extLst>
          </p:cNvPr>
          <p:cNvSpPr/>
          <p:nvPr/>
        </p:nvSpPr>
        <p:spPr bwMode="auto">
          <a:xfrm>
            <a:off x="3151726" y="6192000"/>
            <a:ext cx="558256" cy="35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92E00-E50D-F520-548A-E015156C42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391384-E3D0-19C1-3D3E-5E7482C56D19}"/>
              </a:ext>
            </a:extLst>
          </p:cNvPr>
          <p:cNvSpPr/>
          <p:nvPr/>
        </p:nvSpPr>
        <p:spPr bwMode="auto">
          <a:xfrm>
            <a:off x="2196190" y="3139633"/>
            <a:ext cx="533333" cy="353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43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50263-8E71-1C8F-C963-BE6D614BA1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7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7A9A1-9541-6A2B-519A-7A0020B64875}"/>
              </a:ext>
            </a:extLst>
          </p:cNvPr>
          <p:cNvSpPr/>
          <p:nvPr/>
        </p:nvSpPr>
        <p:spPr bwMode="auto">
          <a:xfrm>
            <a:off x="6854317" y="2989777"/>
            <a:ext cx="523769" cy="33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E1D0C1-2518-B261-8F6B-4B7FBA2F893C}"/>
              </a:ext>
            </a:extLst>
          </p:cNvPr>
          <p:cNvSpPr/>
          <p:nvPr/>
        </p:nvSpPr>
        <p:spPr bwMode="auto">
          <a:xfrm>
            <a:off x="3081401" y="3834222"/>
            <a:ext cx="514892" cy="33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37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8B9B2-87AC-E814-8D94-95C07F6216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9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0657D7-83E0-D012-9FE8-C667452996AE}"/>
              </a:ext>
            </a:extLst>
          </p:cNvPr>
          <p:cNvSpPr/>
          <p:nvPr/>
        </p:nvSpPr>
        <p:spPr bwMode="auto">
          <a:xfrm>
            <a:off x="7354216" y="2736188"/>
            <a:ext cx="429228" cy="278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AD59E3-7DAF-B60B-6943-8D630BCBCDE3}"/>
              </a:ext>
            </a:extLst>
          </p:cNvPr>
          <p:cNvSpPr/>
          <p:nvPr/>
        </p:nvSpPr>
        <p:spPr bwMode="auto">
          <a:xfrm>
            <a:off x="7278913" y="3444879"/>
            <a:ext cx="233440" cy="278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CCF2F8-240E-62CC-5080-AB3CAC901AFC}"/>
              </a:ext>
            </a:extLst>
          </p:cNvPr>
          <p:cNvSpPr/>
          <p:nvPr/>
        </p:nvSpPr>
        <p:spPr bwMode="auto">
          <a:xfrm>
            <a:off x="7293973" y="4161109"/>
            <a:ext cx="444289" cy="28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E56CFA-F96B-B05E-5261-CC302C418DF4}"/>
              </a:ext>
            </a:extLst>
          </p:cNvPr>
          <p:cNvSpPr/>
          <p:nvPr/>
        </p:nvSpPr>
        <p:spPr bwMode="auto">
          <a:xfrm>
            <a:off x="7339155" y="4877340"/>
            <a:ext cx="858457" cy="30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BD74BF-278B-F19D-F377-6FA9BC9D6EDE}"/>
              </a:ext>
            </a:extLst>
          </p:cNvPr>
          <p:cNvSpPr/>
          <p:nvPr/>
        </p:nvSpPr>
        <p:spPr bwMode="auto">
          <a:xfrm>
            <a:off x="7278913" y="5593570"/>
            <a:ext cx="858457" cy="30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CA72EF-2D93-666A-868C-BDA34F5085CE}"/>
              </a:ext>
            </a:extLst>
          </p:cNvPr>
          <p:cNvSpPr/>
          <p:nvPr/>
        </p:nvSpPr>
        <p:spPr bwMode="auto">
          <a:xfrm>
            <a:off x="7309034" y="6309801"/>
            <a:ext cx="632546" cy="30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71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E9EBA-24E1-8087-F7CD-35FCBA83A8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A4D9C18-0668-3BC5-2E95-6A4D4C9974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4"/>
          <a:stretch/>
        </p:blipFill>
        <p:spPr>
          <a:xfrm>
            <a:off x="6744072" y="4075132"/>
            <a:ext cx="5140522" cy="151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654A2F-65F8-6DA9-C43F-61B256CEC7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90"/>
          <a:stretch/>
        </p:blipFill>
        <p:spPr>
          <a:xfrm>
            <a:off x="1775520" y="3819803"/>
            <a:ext cx="6113908" cy="2513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3E94AB-721B-E0D9-534B-06502B54C39F}"/>
              </a:ext>
            </a:extLst>
          </p:cNvPr>
          <p:cNvSpPr/>
          <p:nvPr/>
        </p:nvSpPr>
        <p:spPr bwMode="auto">
          <a:xfrm>
            <a:off x="1739515" y="4075132"/>
            <a:ext cx="4140461" cy="451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4EC37F-9FB4-5E82-77F8-DF569BF6D3C8}"/>
              </a:ext>
            </a:extLst>
          </p:cNvPr>
          <p:cNvSpPr/>
          <p:nvPr/>
        </p:nvSpPr>
        <p:spPr bwMode="auto">
          <a:xfrm>
            <a:off x="1737424" y="4976023"/>
            <a:ext cx="4676190" cy="382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D630E7-AF00-91D8-D402-2E726C2CC493}"/>
              </a:ext>
            </a:extLst>
          </p:cNvPr>
          <p:cNvSpPr/>
          <p:nvPr/>
        </p:nvSpPr>
        <p:spPr bwMode="auto">
          <a:xfrm>
            <a:off x="1737424" y="5807355"/>
            <a:ext cx="6590824" cy="420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03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F1B54-E8C9-9A17-F528-6766BE20D3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15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32ADDB-FD45-BB21-6342-DA717DCC841B}"/>
              </a:ext>
            </a:extLst>
          </p:cNvPr>
          <p:cNvSpPr/>
          <p:nvPr/>
        </p:nvSpPr>
        <p:spPr bwMode="auto">
          <a:xfrm>
            <a:off x="1127448" y="2444286"/>
            <a:ext cx="3744415" cy="92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D50BA0-27ED-E338-A314-83D4A3DF1F67}"/>
              </a:ext>
            </a:extLst>
          </p:cNvPr>
          <p:cNvSpPr/>
          <p:nvPr/>
        </p:nvSpPr>
        <p:spPr bwMode="auto">
          <a:xfrm>
            <a:off x="1378004" y="3548501"/>
            <a:ext cx="3637876" cy="41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B5F6C28-A622-4C54-3843-E00A202C1A20}"/>
              </a:ext>
            </a:extLst>
          </p:cNvPr>
          <p:cNvSpPr/>
          <p:nvPr/>
        </p:nvSpPr>
        <p:spPr bwMode="auto">
          <a:xfrm>
            <a:off x="2342887" y="4050399"/>
            <a:ext cx="2535254" cy="36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4022D1D-D514-4508-6F31-434627AC4642}"/>
              </a:ext>
            </a:extLst>
          </p:cNvPr>
          <p:cNvSpPr/>
          <p:nvPr/>
        </p:nvSpPr>
        <p:spPr bwMode="auto">
          <a:xfrm>
            <a:off x="1361286" y="5201593"/>
            <a:ext cx="4374674" cy="36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D0E09F9-534C-1D1B-333A-7FE945DC61FE}"/>
              </a:ext>
            </a:extLst>
          </p:cNvPr>
          <p:cNvSpPr/>
          <p:nvPr/>
        </p:nvSpPr>
        <p:spPr bwMode="auto">
          <a:xfrm>
            <a:off x="5735960" y="5221701"/>
            <a:ext cx="2152887" cy="347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66772CF-86FF-F0FA-AD09-578A4E24174A}"/>
              </a:ext>
            </a:extLst>
          </p:cNvPr>
          <p:cNvSpPr/>
          <p:nvPr/>
        </p:nvSpPr>
        <p:spPr bwMode="auto">
          <a:xfrm>
            <a:off x="1378004" y="4048949"/>
            <a:ext cx="909594" cy="41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7A00DC3-9EE9-D9F7-3256-615F6C540C0E}"/>
              </a:ext>
            </a:extLst>
          </p:cNvPr>
          <p:cNvSpPr/>
          <p:nvPr/>
        </p:nvSpPr>
        <p:spPr bwMode="auto">
          <a:xfrm>
            <a:off x="1361286" y="4607513"/>
            <a:ext cx="3654594" cy="36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940483E-EF30-36BE-5231-554A8BC65C9B}"/>
              </a:ext>
            </a:extLst>
          </p:cNvPr>
          <p:cNvSpPr/>
          <p:nvPr/>
        </p:nvSpPr>
        <p:spPr bwMode="auto">
          <a:xfrm>
            <a:off x="1211154" y="5776670"/>
            <a:ext cx="2152887" cy="347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4F10D07-A8CA-75CF-5B22-910C53B9AC41}"/>
              </a:ext>
            </a:extLst>
          </p:cNvPr>
          <p:cNvSpPr/>
          <p:nvPr/>
        </p:nvSpPr>
        <p:spPr bwMode="auto">
          <a:xfrm>
            <a:off x="1378004" y="6323056"/>
            <a:ext cx="3493859" cy="347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34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7" grpId="0" animBg="1"/>
      <p:bldP spid="20" grpId="0" animBg="1"/>
      <p:bldP spid="26" grpId="0" animBg="1"/>
      <p:bldP spid="2" grpId="0" animBg="1"/>
      <p:bldP spid="2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1CCE8-8BA8-0A52-9DE2-2D119D4077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3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8DEE92-A02F-7482-2518-D6FD080E8991}"/>
              </a:ext>
            </a:extLst>
          </p:cNvPr>
          <p:cNvSpPr/>
          <p:nvPr/>
        </p:nvSpPr>
        <p:spPr bwMode="auto">
          <a:xfrm>
            <a:off x="1746573" y="3035144"/>
            <a:ext cx="5141515" cy="38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43E61D-330F-CC45-8946-514AC2C1F783}"/>
              </a:ext>
            </a:extLst>
          </p:cNvPr>
          <p:cNvSpPr/>
          <p:nvPr/>
        </p:nvSpPr>
        <p:spPr bwMode="auto">
          <a:xfrm>
            <a:off x="1746573" y="3837996"/>
            <a:ext cx="4781475" cy="40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2CF3D1-C81D-E9C7-353E-0D0B0BD65425}"/>
              </a:ext>
            </a:extLst>
          </p:cNvPr>
          <p:cNvSpPr/>
          <p:nvPr/>
        </p:nvSpPr>
        <p:spPr bwMode="auto">
          <a:xfrm>
            <a:off x="2567832" y="4650184"/>
            <a:ext cx="4104232" cy="35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A918D6-EAC4-3AB8-A66B-5CCE28D5D13D}"/>
              </a:ext>
            </a:extLst>
          </p:cNvPr>
          <p:cNvSpPr/>
          <p:nvPr/>
        </p:nvSpPr>
        <p:spPr bwMode="auto">
          <a:xfrm>
            <a:off x="2567832" y="5453037"/>
            <a:ext cx="1035906" cy="35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8ED190E-D5AE-06DB-3318-2B106B967A73}"/>
              </a:ext>
            </a:extLst>
          </p:cNvPr>
          <p:cNvSpPr/>
          <p:nvPr/>
        </p:nvSpPr>
        <p:spPr bwMode="auto">
          <a:xfrm>
            <a:off x="1631504" y="6129889"/>
            <a:ext cx="5400600" cy="602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3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8FFD7-2DD5-6BFA-971F-6B27C21508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5351847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2023-11-23T05:06:12Z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