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285" y="1628800"/>
            <a:ext cx="5171429" cy="8857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904" y="3140968"/>
            <a:ext cx="4076190" cy="13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41630-3EC6-F936-959E-5F3C57D032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448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86E7EA2-16BB-6A71-6668-FDAAE69F83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34" r="10962" b="28212"/>
          <a:stretch/>
        </p:blipFill>
        <p:spPr>
          <a:xfrm>
            <a:off x="7104112" y="4293096"/>
            <a:ext cx="3312368" cy="2453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187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6E7EA2-16BB-6A71-6668-FDAAE69F8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719E7A-473D-AA6B-44E5-814E68F19A2C}"/>
              </a:ext>
            </a:extLst>
          </p:cNvPr>
          <p:cNvSpPr/>
          <p:nvPr/>
        </p:nvSpPr>
        <p:spPr bwMode="auto">
          <a:xfrm>
            <a:off x="681904" y="1229351"/>
            <a:ext cx="5333333" cy="390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EDF872-FD7A-9814-9A08-388F23963970}"/>
              </a:ext>
            </a:extLst>
          </p:cNvPr>
          <p:cNvSpPr/>
          <p:nvPr/>
        </p:nvSpPr>
        <p:spPr bwMode="auto">
          <a:xfrm>
            <a:off x="681904" y="2087188"/>
            <a:ext cx="1038095" cy="343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7D9A85-B8B4-DD14-FD2B-3860031F933D}"/>
              </a:ext>
            </a:extLst>
          </p:cNvPr>
          <p:cNvSpPr/>
          <p:nvPr/>
        </p:nvSpPr>
        <p:spPr bwMode="auto">
          <a:xfrm>
            <a:off x="805714" y="2868773"/>
            <a:ext cx="4571428" cy="400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E4186C-763C-1F1D-DA9A-A0575EA86EA5}"/>
              </a:ext>
            </a:extLst>
          </p:cNvPr>
          <p:cNvSpPr/>
          <p:nvPr/>
        </p:nvSpPr>
        <p:spPr bwMode="auto">
          <a:xfrm>
            <a:off x="681904" y="3688484"/>
            <a:ext cx="5333333" cy="419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6F7E30-2F71-CEE7-E0B9-2A879D65DF21}"/>
              </a:ext>
            </a:extLst>
          </p:cNvPr>
          <p:cNvSpPr/>
          <p:nvPr/>
        </p:nvSpPr>
        <p:spPr bwMode="auto">
          <a:xfrm>
            <a:off x="681904" y="4527258"/>
            <a:ext cx="3752380" cy="390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54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63AD4-5C5A-655C-A677-EAEB0DEEDE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7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0AA7DF-A226-AEBD-91AB-2BE05B268850}"/>
              </a:ext>
            </a:extLst>
          </p:cNvPr>
          <p:cNvSpPr/>
          <p:nvPr/>
        </p:nvSpPr>
        <p:spPr bwMode="auto">
          <a:xfrm>
            <a:off x="3070234" y="3348503"/>
            <a:ext cx="829021" cy="37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0A46C1-161F-B28C-3912-A10EAD42595C}"/>
              </a:ext>
            </a:extLst>
          </p:cNvPr>
          <p:cNvSpPr/>
          <p:nvPr/>
        </p:nvSpPr>
        <p:spPr bwMode="auto">
          <a:xfrm>
            <a:off x="7328022" y="3872139"/>
            <a:ext cx="845118" cy="37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E03D64-DDF4-D014-4C39-758F04B0F24C}"/>
              </a:ext>
            </a:extLst>
          </p:cNvPr>
          <p:cNvSpPr/>
          <p:nvPr/>
        </p:nvSpPr>
        <p:spPr bwMode="auto">
          <a:xfrm>
            <a:off x="4341936" y="4677734"/>
            <a:ext cx="853167" cy="37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6476CB-9ACA-F0A1-42D0-BF20E153134C}"/>
              </a:ext>
            </a:extLst>
          </p:cNvPr>
          <p:cNvSpPr/>
          <p:nvPr/>
        </p:nvSpPr>
        <p:spPr bwMode="auto">
          <a:xfrm>
            <a:off x="1814629" y="4911356"/>
            <a:ext cx="362193" cy="38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8CD98C-9ABA-9B46-A194-4B7ACDB66C44}"/>
              </a:ext>
            </a:extLst>
          </p:cNvPr>
          <p:cNvSpPr/>
          <p:nvPr/>
        </p:nvSpPr>
        <p:spPr bwMode="auto">
          <a:xfrm>
            <a:off x="6386318" y="4509120"/>
            <a:ext cx="429761" cy="772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951884-2CD2-3D9B-94B9-4A2F90DEC5CE}"/>
              </a:ext>
            </a:extLst>
          </p:cNvPr>
          <p:cNvSpPr/>
          <p:nvPr/>
        </p:nvSpPr>
        <p:spPr bwMode="auto">
          <a:xfrm>
            <a:off x="9066552" y="4581129"/>
            <a:ext cx="394388" cy="813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B024D3-2035-6E29-1BE1-6E6239AE4B6A}"/>
              </a:ext>
            </a:extLst>
          </p:cNvPr>
          <p:cNvSpPr/>
          <p:nvPr/>
        </p:nvSpPr>
        <p:spPr bwMode="auto">
          <a:xfrm>
            <a:off x="7867288" y="5934461"/>
            <a:ext cx="362193" cy="38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A2CF79A-06DE-E27C-4FDA-DC6C3AC46CC8}"/>
              </a:ext>
            </a:extLst>
          </p:cNvPr>
          <p:cNvSpPr/>
          <p:nvPr/>
        </p:nvSpPr>
        <p:spPr bwMode="auto">
          <a:xfrm>
            <a:off x="2949503" y="6224475"/>
            <a:ext cx="829021" cy="37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9A6EAB-6637-8835-BD1D-A057F85540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4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8F3507-83D6-3F05-F85B-B1081BA726E0}"/>
              </a:ext>
            </a:extLst>
          </p:cNvPr>
          <p:cNvSpPr/>
          <p:nvPr/>
        </p:nvSpPr>
        <p:spPr bwMode="auto">
          <a:xfrm>
            <a:off x="4579674" y="1322906"/>
            <a:ext cx="273857" cy="33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2D557E-F0DA-8F24-2083-09A73ED8B538}"/>
              </a:ext>
            </a:extLst>
          </p:cNvPr>
          <p:cNvSpPr/>
          <p:nvPr/>
        </p:nvSpPr>
        <p:spPr bwMode="auto">
          <a:xfrm>
            <a:off x="6796206" y="1785075"/>
            <a:ext cx="872919" cy="402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B9EF91-53FC-0128-8387-E0055CCCF688}"/>
              </a:ext>
            </a:extLst>
          </p:cNvPr>
          <p:cNvSpPr/>
          <p:nvPr/>
        </p:nvSpPr>
        <p:spPr bwMode="auto">
          <a:xfrm>
            <a:off x="3082018" y="2837794"/>
            <a:ext cx="907151" cy="393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33510D-954F-80C3-4CFD-6FBA2D8A19FE}"/>
              </a:ext>
            </a:extLst>
          </p:cNvPr>
          <p:cNvSpPr/>
          <p:nvPr/>
        </p:nvSpPr>
        <p:spPr bwMode="auto">
          <a:xfrm>
            <a:off x="5084598" y="3359875"/>
            <a:ext cx="385111" cy="410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7F03B2-3436-2D33-8E93-E6882E8A7E7E}"/>
              </a:ext>
            </a:extLst>
          </p:cNvPr>
          <p:cNvSpPr/>
          <p:nvPr/>
        </p:nvSpPr>
        <p:spPr bwMode="auto">
          <a:xfrm>
            <a:off x="4733719" y="4438270"/>
            <a:ext cx="393669" cy="393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AA2EB3-AB78-8E76-79EB-FF2ED98C0D56}"/>
              </a:ext>
            </a:extLst>
          </p:cNvPr>
          <p:cNvSpPr/>
          <p:nvPr/>
        </p:nvSpPr>
        <p:spPr bwMode="auto">
          <a:xfrm>
            <a:off x="2474397" y="4934674"/>
            <a:ext cx="915709" cy="44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CA20B1-9E2A-8216-2291-3A28CBB1A358}"/>
              </a:ext>
            </a:extLst>
          </p:cNvPr>
          <p:cNvSpPr/>
          <p:nvPr/>
        </p:nvSpPr>
        <p:spPr bwMode="auto">
          <a:xfrm>
            <a:off x="1353294" y="5482430"/>
            <a:ext cx="393669" cy="35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17D9DA-DF28-ECCE-D147-55F21264A742}"/>
              </a:ext>
            </a:extLst>
          </p:cNvPr>
          <p:cNvSpPr/>
          <p:nvPr/>
        </p:nvSpPr>
        <p:spPr bwMode="auto">
          <a:xfrm>
            <a:off x="5135947" y="5448196"/>
            <a:ext cx="890035" cy="402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9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F220F-4749-D86B-4CA8-0759337287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4F63D3-7E43-3EAD-2870-F0E7FB4B259C}"/>
              </a:ext>
            </a:extLst>
          </p:cNvPr>
          <p:cNvSpPr/>
          <p:nvPr/>
        </p:nvSpPr>
        <p:spPr bwMode="auto">
          <a:xfrm>
            <a:off x="5167619" y="5592015"/>
            <a:ext cx="476190" cy="47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DB03E3-9F24-DC4F-74DE-FAF1638B097D}"/>
              </a:ext>
            </a:extLst>
          </p:cNvPr>
          <p:cNvSpPr/>
          <p:nvPr/>
        </p:nvSpPr>
        <p:spPr bwMode="auto">
          <a:xfrm>
            <a:off x="10043809" y="5592015"/>
            <a:ext cx="476190" cy="47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5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08475-A8E3-F767-DCB9-8C71E807B6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4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7571F13-9C76-6307-A78D-4986B27B27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/>
        </p:blipFill>
        <p:spPr>
          <a:xfrm>
            <a:off x="3119968" y="3789040"/>
            <a:ext cx="5952064" cy="2735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508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F60E1-ACA8-8CCB-66AB-3BEB74A1BA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67087F-9198-57FA-58CB-37DD0A53C68A}"/>
              </a:ext>
            </a:extLst>
          </p:cNvPr>
          <p:cNvSpPr/>
          <p:nvPr/>
        </p:nvSpPr>
        <p:spPr bwMode="auto">
          <a:xfrm>
            <a:off x="5735960" y="1248494"/>
            <a:ext cx="1879277" cy="524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024311-6D86-9411-970F-2A6603C2F0D7}"/>
              </a:ext>
            </a:extLst>
          </p:cNvPr>
          <p:cNvSpPr/>
          <p:nvPr/>
        </p:nvSpPr>
        <p:spPr bwMode="auto">
          <a:xfrm>
            <a:off x="3100952" y="2125647"/>
            <a:ext cx="952380" cy="35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4CE01F-3CD7-4635-9732-E45EABF19B24}"/>
              </a:ext>
            </a:extLst>
          </p:cNvPr>
          <p:cNvSpPr/>
          <p:nvPr/>
        </p:nvSpPr>
        <p:spPr bwMode="auto">
          <a:xfrm>
            <a:off x="5735960" y="3002800"/>
            <a:ext cx="1879277" cy="498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D17505-DEA1-74F1-6FEC-273F1CC4BDE2}"/>
              </a:ext>
            </a:extLst>
          </p:cNvPr>
          <p:cNvSpPr/>
          <p:nvPr/>
        </p:nvSpPr>
        <p:spPr bwMode="auto">
          <a:xfrm>
            <a:off x="3110476" y="3879954"/>
            <a:ext cx="1476190" cy="381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7571F13-9C76-6307-A78D-4986B27B27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/>
        </p:blipFill>
        <p:spPr>
          <a:xfrm>
            <a:off x="5519936" y="3789040"/>
            <a:ext cx="5616016" cy="2581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050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0AA04-ECFF-27B8-A1DC-99C2905B0D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184D49-E9F8-6321-45FF-6BA03AFFD82A}"/>
              </a:ext>
            </a:extLst>
          </p:cNvPr>
          <p:cNvSpPr/>
          <p:nvPr/>
        </p:nvSpPr>
        <p:spPr bwMode="auto">
          <a:xfrm>
            <a:off x="1691428" y="4058528"/>
            <a:ext cx="4190476" cy="342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A6CA83-9CEC-A565-071F-2A0DC372F9DF}"/>
              </a:ext>
            </a:extLst>
          </p:cNvPr>
          <p:cNvSpPr/>
          <p:nvPr/>
        </p:nvSpPr>
        <p:spPr bwMode="auto">
          <a:xfrm>
            <a:off x="1691428" y="4887318"/>
            <a:ext cx="4600000" cy="371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AAF12F-4E92-97D2-A79F-4D95A5128F39}"/>
              </a:ext>
            </a:extLst>
          </p:cNvPr>
          <p:cNvSpPr/>
          <p:nvPr/>
        </p:nvSpPr>
        <p:spPr bwMode="auto">
          <a:xfrm>
            <a:off x="1720000" y="5744687"/>
            <a:ext cx="6824272" cy="42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3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42F56280-0C59-45D0-8EE0-31715AB31F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 b="16754"/>
          <a:stretch/>
        </p:blipFill>
        <p:spPr>
          <a:xfrm>
            <a:off x="1559496" y="1124744"/>
            <a:ext cx="4896544" cy="98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A73C627-7C35-3465-D7C4-A481EEEA75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60"/>
          <a:stretch/>
        </p:blipFill>
        <p:spPr>
          <a:xfrm>
            <a:off x="1703512" y="2276872"/>
            <a:ext cx="8325122" cy="2754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1C770-FFDE-8639-6733-CF1BE817932A}"/>
              </a:ext>
            </a:extLst>
          </p:cNvPr>
          <p:cNvSpPr/>
          <p:nvPr/>
        </p:nvSpPr>
        <p:spPr bwMode="auto">
          <a:xfrm>
            <a:off x="7104112" y="4807614"/>
            <a:ext cx="2376264" cy="637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A73C627-7C35-3465-D7C4-A481EEEA75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97" t="42130" b="20786"/>
          <a:stretch/>
        </p:blipFill>
        <p:spPr>
          <a:xfrm>
            <a:off x="7104112" y="4437112"/>
            <a:ext cx="3191760" cy="2301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2682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3C627-7C35-3465-D7C4-A481EEEA75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30"/>
          <a:stretch/>
        </p:blipFill>
        <p:spPr>
          <a:xfrm>
            <a:off x="1407168" y="1343758"/>
            <a:ext cx="8672680" cy="3591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1C770-FFDE-8639-6733-CF1BE817932A}"/>
              </a:ext>
            </a:extLst>
          </p:cNvPr>
          <p:cNvSpPr/>
          <p:nvPr/>
        </p:nvSpPr>
        <p:spPr bwMode="auto">
          <a:xfrm>
            <a:off x="1991543" y="1826686"/>
            <a:ext cx="2666427" cy="450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6F5924-ED2B-CB1C-A399-6C613EEDB9EA}"/>
              </a:ext>
            </a:extLst>
          </p:cNvPr>
          <p:cNvSpPr/>
          <p:nvPr/>
        </p:nvSpPr>
        <p:spPr bwMode="auto">
          <a:xfrm>
            <a:off x="2423592" y="2499872"/>
            <a:ext cx="3744416" cy="497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81A2B0-42FF-3C33-2D78-601592CE8F30}"/>
              </a:ext>
            </a:extLst>
          </p:cNvPr>
          <p:cNvSpPr/>
          <p:nvPr/>
        </p:nvSpPr>
        <p:spPr bwMode="auto">
          <a:xfrm>
            <a:off x="2128274" y="3144863"/>
            <a:ext cx="2529696" cy="425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D17857-4C70-D93A-CB2A-0AC96741D0C0}"/>
              </a:ext>
            </a:extLst>
          </p:cNvPr>
          <p:cNvSpPr/>
          <p:nvPr/>
        </p:nvSpPr>
        <p:spPr bwMode="auto">
          <a:xfrm>
            <a:off x="1991542" y="3821778"/>
            <a:ext cx="2448273" cy="39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18C5D2-A9FA-210F-0ED9-78B2A8A94FDA}"/>
              </a:ext>
            </a:extLst>
          </p:cNvPr>
          <p:cNvSpPr/>
          <p:nvPr/>
        </p:nvSpPr>
        <p:spPr bwMode="auto">
          <a:xfrm>
            <a:off x="2128274" y="4441174"/>
            <a:ext cx="5623910" cy="493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F1C770-FFDE-8639-6733-CF1BE817932A}"/>
              </a:ext>
            </a:extLst>
          </p:cNvPr>
          <p:cNvSpPr/>
          <p:nvPr/>
        </p:nvSpPr>
        <p:spPr bwMode="auto">
          <a:xfrm>
            <a:off x="2128274" y="1231898"/>
            <a:ext cx="3319654" cy="324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87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2023-11-24T06:11:35Z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