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1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2" d="100"/>
          <a:sy n="102" d="100"/>
        </p:scale>
        <p:origin x="26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706CD14-11E1-C4B5-9F8E-BC8ADC72C2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772816"/>
            <a:ext cx="9220200" cy="8953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01B9D58-03DF-05F5-7350-5039633277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1450" y="3656435"/>
            <a:ext cx="42291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CB576B-A3EC-3F7B-F533-EFC9CBB854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608"/>
          <a:stretch/>
        </p:blipFill>
        <p:spPr>
          <a:xfrm>
            <a:off x="119336" y="2132856"/>
            <a:ext cx="8567447" cy="71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3CB576B-A3EC-3F7B-F533-EFC9CBB854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9" t="88911" r="43974"/>
          <a:stretch/>
        </p:blipFill>
        <p:spPr>
          <a:xfrm>
            <a:off x="7944340" y="5295779"/>
            <a:ext cx="3465262" cy="638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29AFBB3F-A056-F005-D3BD-5814F0982B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 b="16853"/>
          <a:stretch/>
        </p:blipFill>
        <p:spPr>
          <a:xfrm>
            <a:off x="47328" y="884402"/>
            <a:ext cx="4223872" cy="962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F3CB576B-A3EC-3F7B-F533-EFC9CBB854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9" t="46146" r="6587" b="24992"/>
          <a:stretch/>
        </p:blipFill>
        <p:spPr>
          <a:xfrm>
            <a:off x="5170144" y="3588501"/>
            <a:ext cx="6761748" cy="1662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C5B4F4-7364-4F13-0198-56FA0D302254}"/>
              </a:ext>
            </a:extLst>
          </p:cNvPr>
          <p:cNvSpPr/>
          <p:nvPr/>
        </p:nvSpPr>
        <p:spPr bwMode="auto">
          <a:xfrm>
            <a:off x="10858241" y="3738353"/>
            <a:ext cx="281564" cy="354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82FFE0-560F-200B-2AF5-03FB76B3721B}"/>
              </a:ext>
            </a:extLst>
          </p:cNvPr>
          <p:cNvSpPr/>
          <p:nvPr/>
        </p:nvSpPr>
        <p:spPr bwMode="auto">
          <a:xfrm>
            <a:off x="10858240" y="4736148"/>
            <a:ext cx="281565" cy="364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5E61E97-CC03-B5B9-50C1-72025C63CF9E}"/>
              </a:ext>
            </a:extLst>
          </p:cNvPr>
          <p:cNvSpPr/>
          <p:nvPr/>
        </p:nvSpPr>
        <p:spPr bwMode="auto">
          <a:xfrm>
            <a:off x="8835548" y="5383644"/>
            <a:ext cx="409402" cy="462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F3CB576B-A3EC-3F7B-F533-EFC9CBB854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8" t="13643" r="33317" b="67605"/>
          <a:stretch/>
        </p:blipFill>
        <p:spPr>
          <a:xfrm>
            <a:off x="1192885" y="3910350"/>
            <a:ext cx="3781694" cy="912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F3CB576B-A3EC-3F7B-F533-EFC9CBB854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3" r="86433" b="56354"/>
          <a:stretch/>
        </p:blipFill>
        <p:spPr>
          <a:xfrm>
            <a:off x="119337" y="2918649"/>
            <a:ext cx="1162376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F3CB576B-A3EC-3F7B-F533-EFC9CBB854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7" t="32395" r="21716" b="56354"/>
          <a:stretch/>
        </p:blipFill>
        <p:spPr>
          <a:xfrm>
            <a:off x="1196973" y="2846641"/>
            <a:ext cx="5616624" cy="64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>
            <a:extLst>
              <a:ext uri="{FF2B5EF4-FFF2-40B4-BE49-F238E27FC236}">
                <a16:creationId xmlns:a16="http://schemas.microsoft.com/office/drawing/2014/main" id="{F3CB576B-A3EC-3F7B-F533-EFC9CBB854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9" t="76258" r="6587" b="13589"/>
          <a:stretch/>
        </p:blipFill>
        <p:spPr>
          <a:xfrm>
            <a:off x="1281712" y="5294913"/>
            <a:ext cx="6689740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198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36E83C-9130-A8EA-977C-CBED10708D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4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1BD639-1B6B-5F39-342E-98A6A1A58324}"/>
              </a:ext>
            </a:extLst>
          </p:cNvPr>
          <p:cNvSpPr/>
          <p:nvPr/>
        </p:nvSpPr>
        <p:spPr bwMode="auto">
          <a:xfrm>
            <a:off x="6788241" y="4077705"/>
            <a:ext cx="288534" cy="343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1165B6-F6B9-2A05-C0E8-FF83125C7E77}"/>
              </a:ext>
            </a:extLst>
          </p:cNvPr>
          <p:cNvSpPr/>
          <p:nvPr/>
        </p:nvSpPr>
        <p:spPr bwMode="auto">
          <a:xfrm>
            <a:off x="9096517" y="4077705"/>
            <a:ext cx="252467" cy="334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C669C3-7380-1AC5-305D-7B4B2401FFC3}"/>
              </a:ext>
            </a:extLst>
          </p:cNvPr>
          <p:cNvSpPr/>
          <p:nvPr/>
        </p:nvSpPr>
        <p:spPr bwMode="auto">
          <a:xfrm>
            <a:off x="6788241" y="5088865"/>
            <a:ext cx="288534" cy="343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153406-7F68-606D-2ECC-F9DDF8AB019B}"/>
              </a:ext>
            </a:extLst>
          </p:cNvPr>
          <p:cNvSpPr/>
          <p:nvPr/>
        </p:nvSpPr>
        <p:spPr bwMode="auto">
          <a:xfrm>
            <a:off x="9096517" y="5088865"/>
            <a:ext cx="252467" cy="343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EABC12-2A4C-B225-FF70-6DAB9C56A0C0}"/>
              </a:ext>
            </a:extLst>
          </p:cNvPr>
          <p:cNvSpPr/>
          <p:nvPr/>
        </p:nvSpPr>
        <p:spPr bwMode="auto">
          <a:xfrm>
            <a:off x="6788241" y="6109053"/>
            <a:ext cx="288534" cy="343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DAA986-C315-5A05-29FD-6E8AD2E883AF}"/>
              </a:ext>
            </a:extLst>
          </p:cNvPr>
          <p:cNvSpPr/>
          <p:nvPr/>
        </p:nvSpPr>
        <p:spPr bwMode="auto">
          <a:xfrm>
            <a:off x="9078483" y="6109053"/>
            <a:ext cx="288534" cy="343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78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4FECB-30AF-E61A-4F95-7FD6D2E334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39CB6C-1F1E-9E7D-EF83-E6392B3C9968}"/>
              </a:ext>
            </a:extLst>
          </p:cNvPr>
          <p:cNvSpPr/>
          <p:nvPr/>
        </p:nvSpPr>
        <p:spPr bwMode="auto">
          <a:xfrm>
            <a:off x="2205714" y="2125536"/>
            <a:ext cx="295238" cy="352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B237D9-170B-A6A1-6D09-CBC2C2CA7A11}"/>
              </a:ext>
            </a:extLst>
          </p:cNvPr>
          <p:cNvSpPr/>
          <p:nvPr/>
        </p:nvSpPr>
        <p:spPr bwMode="auto">
          <a:xfrm>
            <a:off x="3300952" y="4880676"/>
            <a:ext cx="914285" cy="352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67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E3171-F405-F690-AAAC-48F68EB0D5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872244-73E4-7482-90F2-79890531E329}"/>
              </a:ext>
            </a:extLst>
          </p:cNvPr>
          <p:cNvSpPr/>
          <p:nvPr/>
        </p:nvSpPr>
        <p:spPr bwMode="auto">
          <a:xfrm>
            <a:off x="1700952" y="4211985"/>
            <a:ext cx="3266666" cy="323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2F2A9C-DFFF-9AFD-D655-807C5CA08AF0}"/>
              </a:ext>
            </a:extLst>
          </p:cNvPr>
          <p:cNvSpPr/>
          <p:nvPr/>
        </p:nvSpPr>
        <p:spPr bwMode="auto">
          <a:xfrm>
            <a:off x="1720000" y="5012453"/>
            <a:ext cx="1638095" cy="362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82376A-C312-B3DF-0763-BDF2FF159B6F}"/>
              </a:ext>
            </a:extLst>
          </p:cNvPr>
          <p:cNvSpPr/>
          <p:nvPr/>
        </p:nvSpPr>
        <p:spPr bwMode="auto">
          <a:xfrm>
            <a:off x="1415480" y="5822449"/>
            <a:ext cx="8390233" cy="533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81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C347C0-A1FB-93CF-55AA-41B5EB34C8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14C3D5-4595-1C4E-D76A-2F8C212C96CE}"/>
              </a:ext>
            </a:extLst>
          </p:cNvPr>
          <p:cNvSpPr/>
          <p:nvPr/>
        </p:nvSpPr>
        <p:spPr bwMode="auto">
          <a:xfrm>
            <a:off x="1691428" y="3972195"/>
            <a:ext cx="2504761" cy="380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94326A-09F0-31EA-282D-C04C4EF30C8C}"/>
              </a:ext>
            </a:extLst>
          </p:cNvPr>
          <p:cNvSpPr/>
          <p:nvPr/>
        </p:nvSpPr>
        <p:spPr bwMode="auto">
          <a:xfrm>
            <a:off x="1720000" y="4772247"/>
            <a:ext cx="9128528" cy="419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43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23A13-595E-B438-CBC2-19F4913EA6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E9A97F-CFA1-FC70-0B48-D3119BC5FA7E}"/>
              </a:ext>
            </a:extLst>
          </p:cNvPr>
          <p:cNvSpPr/>
          <p:nvPr/>
        </p:nvSpPr>
        <p:spPr bwMode="auto">
          <a:xfrm>
            <a:off x="1681904" y="3204472"/>
            <a:ext cx="3009523" cy="31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73A94B-ED3F-3ABB-C34E-8B9317453B17}"/>
              </a:ext>
            </a:extLst>
          </p:cNvPr>
          <p:cNvSpPr/>
          <p:nvPr/>
        </p:nvSpPr>
        <p:spPr bwMode="auto">
          <a:xfrm>
            <a:off x="1681904" y="3977251"/>
            <a:ext cx="2514285" cy="391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F1C91F-B7B1-7B71-FF7F-8E2356BC93FC}"/>
              </a:ext>
            </a:extLst>
          </p:cNvPr>
          <p:cNvSpPr/>
          <p:nvPr/>
        </p:nvSpPr>
        <p:spPr bwMode="auto">
          <a:xfrm>
            <a:off x="1720000" y="4788193"/>
            <a:ext cx="7266665" cy="429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34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1AA57-65CC-2C22-EEA4-FAF6FDCAA5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D5AB48-BE67-BE60-C092-3ECF5415EF95}"/>
              </a:ext>
            </a:extLst>
          </p:cNvPr>
          <p:cNvSpPr/>
          <p:nvPr/>
        </p:nvSpPr>
        <p:spPr bwMode="auto">
          <a:xfrm>
            <a:off x="1343472" y="4022618"/>
            <a:ext cx="9500336" cy="428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299179-91AB-468F-9875-FB08694BB1A8}"/>
              </a:ext>
            </a:extLst>
          </p:cNvPr>
          <p:cNvSpPr/>
          <p:nvPr/>
        </p:nvSpPr>
        <p:spPr bwMode="auto">
          <a:xfrm>
            <a:off x="1720000" y="4918738"/>
            <a:ext cx="3009523" cy="314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CB0D4B-96F9-67F6-F4FE-95122EC1B239}"/>
              </a:ext>
            </a:extLst>
          </p:cNvPr>
          <p:cNvSpPr/>
          <p:nvPr/>
        </p:nvSpPr>
        <p:spPr bwMode="auto">
          <a:xfrm>
            <a:off x="5148571" y="4890138"/>
            <a:ext cx="2504761" cy="381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3368C1-B0B8-3CCB-5D42-C26CBE88041D}"/>
              </a:ext>
            </a:extLst>
          </p:cNvPr>
          <p:cNvSpPr/>
          <p:nvPr/>
        </p:nvSpPr>
        <p:spPr bwMode="auto">
          <a:xfrm>
            <a:off x="1127448" y="5681392"/>
            <a:ext cx="9716360" cy="533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52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74690-8790-F7CB-DFAF-C3C66BFAD9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3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4E3B88-18DC-9B3C-F65E-565D92456579}"/>
              </a:ext>
            </a:extLst>
          </p:cNvPr>
          <p:cNvSpPr/>
          <p:nvPr/>
        </p:nvSpPr>
        <p:spPr bwMode="auto">
          <a:xfrm>
            <a:off x="1458699" y="4514363"/>
            <a:ext cx="1930859" cy="28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E49291-40C0-25F3-6C77-0306FEA20CCD}"/>
              </a:ext>
            </a:extLst>
          </p:cNvPr>
          <p:cNvSpPr/>
          <p:nvPr/>
        </p:nvSpPr>
        <p:spPr bwMode="auto">
          <a:xfrm>
            <a:off x="1466013" y="5151110"/>
            <a:ext cx="3678872" cy="292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F9D5D7-EADC-C788-3339-3248E5AC0386}"/>
              </a:ext>
            </a:extLst>
          </p:cNvPr>
          <p:cNvSpPr/>
          <p:nvPr/>
        </p:nvSpPr>
        <p:spPr bwMode="auto">
          <a:xfrm>
            <a:off x="1487955" y="5773219"/>
            <a:ext cx="7269977" cy="322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820434-AB17-62CC-BA89-F5E93C0ED4B0}"/>
              </a:ext>
            </a:extLst>
          </p:cNvPr>
          <p:cNvSpPr/>
          <p:nvPr/>
        </p:nvSpPr>
        <p:spPr bwMode="auto">
          <a:xfrm>
            <a:off x="1509896" y="6409966"/>
            <a:ext cx="5738232" cy="307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2023-11-24T06:33:39Z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