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8" r:id="rId5"/>
    <p:sldId id="367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2BF92C-B4E1-9176-4C13-BD0A23FCA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3071812"/>
            <a:ext cx="80867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B5539-DA2C-E19D-8900-4C46D8820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1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B4543-75B2-D516-814B-51850AEEB9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484954" y="1633501"/>
            <a:ext cx="6552728" cy="216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84D5F-BF78-3019-807F-E1B858B4D4D2}"/>
              </a:ext>
            </a:extLst>
          </p:cNvPr>
          <p:cNvSpPr/>
          <p:nvPr/>
        </p:nvSpPr>
        <p:spPr bwMode="auto">
          <a:xfrm>
            <a:off x="3783444" y="2297850"/>
            <a:ext cx="1342857" cy="419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13F8C-813C-F01A-F662-6544E257C332}"/>
              </a:ext>
            </a:extLst>
          </p:cNvPr>
          <p:cNvSpPr/>
          <p:nvPr/>
        </p:nvSpPr>
        <p:spPr bwMode="auto">
          <a:xfrm>
            <a:off x="3143672" y="3075909"/>
            <a:ext cx="895238" cy="40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297569-2CE8-1F57-03D0-29E438D355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/>
          <a:stretch/>
        </p:blipFill>
        <p:spPr>
          <a:xfrm>
            <a:off x="7618842" y="1428153"/>
            <a:ext cx="3431784" cy="361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90693-9540-D4B9-2C2F-8AFD935C62C8}"/>
              </a:ext>
            </a:extLst>
          </p:cNvPr>
          <p:cNvSpPr/>
          <p:nvPr/>
        </p:nvSpPr>
        <p:spPr bwMode="auto">
          <a:xfrm>
            <a:off x="7612318" y="1468748"/>
            <a:ext cx="3236210" cy="73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F53B6-26C7-AA3C-381F-2F6AD2FB82B4}"/>
              </a:ext>
            </a:extLst>
          </p:cNvPr>
          <p:cNvSpPr/>
          <p:nvPr/>
        </p:nvSpPr>
        <p:spPr bwMode="auto">
          <a:xfrm>
            <a:off x="8263305" y="2609674"/>
            <a:ext cx="2225183" cy="46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508148-E289-6360-4136-1440F7AA010D}"/>
              </a:ext>
            </a:extLst>
          </p:cNvPr>
          <p:cNvSpPr/>
          <p:nvPr/>
        </p:nvSpPr>
        <p:spPr bwMode="auto">
          <a:xfrm>
            <a:off x="8472264" y="3588700"/>
            <a:ext cx="1368152" cy="46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EDCFDA-6E9C-7507-202F-6C77A262E7EA}"/>
              </a:ext>
            </a:extLst>
          </p:cNvPr>
          <p:cNvSpPr/>
          <p:nvPr/>
        </p:nvSpPr>
        <p:spPr bwMode="auto">
          <a:xfrm>
            <a:off x="7612318" y="4511172"/>
            <a:ext cx="3164202" cy="576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75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298A3-2684-D678-F8A5-48816BFF3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D9626-24C9-FE7F-7974-3163C750FA21}"/>
              </a:ext>
            </a:extLst>
          </p:cNvPr>
          <p:cNvSpPr/>
          <p:nvPr/>
        </p:nvSpPr>
        <p:spPr bwMode="auto">
          <a:xfrm>
            <a:off x="1487488" y="3904363"/>
            <a:ext cx="4680520" cy="33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9A9DBA-4D34-9A28-5431-E0468E0FB4DE}"/>
              </a:ext>
            </a:extLst>
          </p:cNvPr>
          <p:cNvSpPr/>
          <p:nvPr/>
        </p:nvSpPr>
        <p:spPr bwMode="auto">
          <a:xfrm>
            <a:off x="2209018" y="4742181"/>
            <a:ext cx="2792915" cy="29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3EFF30-66DB-1864-ACE3-39AC6938AF76}"/>
              </a:ext>
            </a:extLst>
          </p:cNvPr>
          <p:cNvSpPr/>
          <p:nvPr/>
        </p:nvSpPr>
        <p:spPr bwMode="auto">
          <a:xfrm>
            <a:off x="3561208" y="5563888"/>
            <a:ext cx="1030239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81C75A-292C-D2ED-5341-2CB882F94E54}"/>
              </a:ext>
            </a:extLst>
          </p:cNvPr>
          <p:cNvSpPr/>
          <p:nvPr/>
        </p:nvSpPr>
        <p:spPr bwMode="auto">
          <a:xfrm>
            <a:off x="1645606" y="6337258"/>
            <a:ext cx="4680520" cy="39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7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D7921-1960-C24A-74C3-C2BE559185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9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3639F-9C65-9A97-6BAD-DEB7D0348A43}"/>
              </a:ext>
            </a:extLst>
          </p:cNvPr>
          <p:cNvSpPr/>
          <p:nvPr/>
        </p:nvSpPr>
        <p:spPr bwMode="auto">
          <a:xfrm>
            <a:off x="1468982" y="3520104"/>
            <a:ext cx="4194969" cy="34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6BE63-43BA-F6F9-2D1E-B6F7F0108B4E}"/>
              </a:ext>
            </a:extLst>
          </p:cNvPr>
          <p:cNvSpPr/>
          <p:nvPr/>
        </p:nvSpPr>
        <p:spPr bwMode="auto">
          <a:xfrm>
            <a:off x="1127449" y="4255271"/>
            <a:ext cx="2788212" cy="28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B3DE08-52EA-BCEE-34AE-E670BAB4AC34}"/>
              </a:ext>
            </a:extLst>
          </p:cNvPr>
          <p:cNvSpPr/>
          <p:nvPr/>
        </p:nvSpPr>
        <p:spPr bwMode="auto">
          <a:xfrm>
            <a:off x="1454716" y="4990438"/>
            <a:ext cx="4871956" cy="25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12A8B1-01A1-E9F0-9777-57308DBFD198}"/>
              </a:ext>
            </a:extLst>
          </p:cNvPr>
          <p:cNvSpPr/>
          <p:nvPr/>
        </p:nvSpPr>
        <p:spPr bwMode="auto">
          <a:xfrm>
            <a:off x="3922794" y="5697055"/>
            <a:ext cx="1077109" cy="242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316E49-700D-F9EF-8AB2-D3B237E784DE}"/>
              </a:ext>
            </a:extLst>
          </p:cNvPr>
          <p:cNvSpPr/>
          <p:nvPr/>
        </p:nvSpPr>
        <p:spPr bwMode="auto">
          <a:xfrm>
            <a:off x="1476116" y="6367985"/>
            <a:ext cx="4871956" cy="314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9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53DE2-B318-7FBC-B642-68FC18654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C1E03-0CE3-01B9-740B-50FD11E2A683}"/>
              </a:ext>
            </a:extLst>
          </p:cNvPr>
          <p:cNvSpPr/>
          <p:nvPr/>
        </p:nvSpPr>
        <p:spPr bwMode="auto">
          <a:xfrm>
            <a:off x="1584528" y="3860323"/>
            <a:ext cx="3503359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E67DD5-A052-CFBA-BA04-6F9A1FC1AEED}"/>
              </a:ext>
            </a:extLst>
          </p:cNvPr>
          <p:cNvSpPr/>
          <p:nvPr/>
        </p:nvSpPr>
        <p:spPr bwMode="auto">
          <a:xfrm>
            <a:off x="2158111" y="4717664"/>
            <a:ext cx="3250298" cy="28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2F808D-938E-B90F-FC6A-1696F73B3202}"/>
              </a:ext>
            </a:extLst>
          </p:cNvPr>
          <p:cNvSpPr/>
          <p:nvPr/>
        </p:nvSpPr>
        <p:spPr bwMode="auto">
          <a:xfrm>
            <a:off x="3737541" y="5550034"/>
            <a:ext cx="1246917" cy="27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09F5EF-FE9A-FCE3-2631-E2CEF1F46BD3}"/>
              </a:ext>
            </a:extLst>
          </p:cNvPr>
          <p:cNvSpPr/>
          <p:nvPr/>
        </p:nvSpPr>
        <p:spPr bwMode="auto">
          <a:xfrm>
            <a:off x="1592842" y="6332462"/>
            <a:ext cx="2759844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BD5AD-CB36-3FC7-B217-4006C4094F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4E425-0306-1A0A-2641-BF648B5CCA7A}"/>
              </a:ext>
            </a:extLst>
          </p:cNvPr>
          <p:cNvSpPr/>
          <p:nvPr/>
        </p:nvSpPr>
        <p:spPr bwMode="auto">
          <a:xfrm>
            <a:off x="1453064" y="3876675"/>
            <a:ext cx="4930967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8687A-6D12-7351-7697-C627A3C52DAF}"/>
              </a:ext>
            </a:extLst>
          </p:cNvPr>
          <p:cNvSpPr/>
          <p:nvPr/>
        </p:nvSpPr>
        <p:spPr bwMode="auto">
          <a:xfrm>
            <a:off x="1431918" y="4616945"/>
            <a:ext cx="3583961" cy="63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3071B4-C6A4-A169-630B-4C386C5BDA6D}"/>
              </a:ext>
            </a:extLst>
          </p:cNvPr>
          <p:cNvSpPr/>
          <p:nvPr/>
        </p:nvSpPr>
        <p:spPr bwMode="auto">
          <a:xfrm>
            <a:off x="2094497" y="5688572"/>
            <a:ext cx="726016" cy="22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F378CE-4C1B-B35F-44FA-D33FA27735EC}"/>
              </a:ext>
            </a:extLst>
          </p:cNvPr>
          <p:cNvSpPr/>
          <p:nvPr/>
        </p:nvSpPr>
        <p:spPr bwMode="auto">
          <a:xfrm>
            <a:off x="1460114" y="6351290"/>
            <a:ext cx="3987814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2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09A5D-D51B-5B2A-6511-0975A98182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5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C3617-93BD-2C62-DB44-C0C6261F094B}"/>
              </a:ext>
            </a:extLst>
          </p:cNvPr>
          <p:cNvSpPr/>
          <p:nvPr/>
        </p:nvSpPr>
        <p:spPr bwMode="auto">
          <a:xfrm>
            <a:off x="1390906" y="4446080"/>
            <a:ext cx="4057022" cy="42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1A8A69-93BB-704F-F2DA-F75A6AC2D11C}"/>
              </a:ext>
            </a:extLst>
          </p:cNvPr>
          <p:cNvSpPr/>
          <p:nvPr/>
        </p:nvSpPr>
        <p:spPr bwMode="auto">
          <a:xfrm>
            <a:off x="6219701" y="4313702"/>
            <a:ext cx="2006268" cy="1923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3132A5-451C-DDDC-7454-B447F952A5AA}"/>
              </a:ext>
            </a:extLst>
          </p:cNvPr>
          <p:cNvSpPr/>
          <p:nvPr/>
        </p:nvSpPr>
        <p:spPr bwMode="auto">
          <a:xfrm>
            <a:off x="1868282" y="5111192"/>
            <a:ext cx="3406142" cy="23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D33A69-D298-654C-D226-328F14CFB068}"/>
              </a:ext>
            </a:extLst>
          </p:cNvPr>
          <p:cNvSpPr/>
          <p:nvPr/>
        </p:nvSpPr>
        <p:spPr bwMode="auto">
          <a:xfrm>
            <a:off x="4003573" y="5769847"/>
            <a:ext cx="651553" cy="213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3F1CB5-CD65-0DA6-AB5D-4511441285A2}"/>
              </a:ext>
            </a:extLst>
          </p:cNvPr>
          <p:cNvSpPr/>
          <p:nvPr/>
        </p:nvSpPr>
        <p:spPr bwMode="auto">
          <a:xfrm>
            <a:off x="1397356" y="6363928"/>
            <a:ext cx="4050571" cy="36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