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9E312-51EF-4428-B1EA-19920AA6A4CC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2A2DB-6D10-41EA-BDF0-5144EC748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32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72A2DB-6D10-41EA-BDF0-5144EC7484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00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D96081-1E17-4179-3770-EB061300A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562" y="3081337"/>
            <a:ext cx="62388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AEE2C-830D-95B9-3C2D-4B15EF192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471CC-F9F4-81D1-BAA3-ECA76BC044D1}"/>
              </a:ext>
            </a:extLst>
          </p:cNvPr>
          <p:cNvSpPr/>
          <p:nvPr/>
        </p:nvSpPr>
        <p:spPr bwMode="auto">
          <a:xfrm>
            <a:off x="681904" y="1296321"/>
            <a:ext cx="6206184" cy="4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A3484D-734C-3E8F-62C5-393E77E863B2}"/>
              </a:ext>
            </a:extLst>
          </p:cNvPr>
          <p:cNvSpPr/>
          <p:nvPr/>
        </p:nvSpPr>
        <p:spPr bwMode="auto">
          <a:xfrm>
            <a:off x="6960095" y="1286782"/>
            <a:ext cx="3255141" cy="4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DBA66-3451-63F7-8442-31279E71118B}"/>
              </a:ext>
            </a:extLst>
          </p:cNvPr>
          <p:cNvSpPr/>
          <p:nvPr/>
        </p:nvSpPr>
        <p:spPr bwMode="auto">
          <a:xfrm>
            <a:off x="119337" y="2116665"/>
            <a:ext cx="3572092" cy="4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69DEAE-43A9-45AB-5F4D-AACAF4619128}"/>
              </a:ext>
            </a:extLst>
          </p:cNvPr>
          <p:cNvSpPr/>
          <p:nvPr/>
        </p:nvSpPr>
        <p:spPr bwMode="auto">
          <a:xfrm>
            <a:off x="681904" y="2956086"/>
            <a:ext cx="4180952" cy="36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07919E-2B04-97A0-EB81-D423A63EE421}"/>
              </a:ext>
            </a:extLst>
          </p:cNvPr>
          <p:cNvSpPr/>
          <p:nvPr/>
        </p:nvSpPr>
        <p:spPr bwMode="auto">
          <a:xfrm>
            <a:off x="681904" y="3766891"/>
            <a:ext cx="7934376" cy="4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89ACD6-51BB-049D-6675-0FF5439851AF}"/>
              </a:ext>
            </a:extLst>
          </p:cNvPr>
          <p:cNvSpPr/>
          <p:nvPr/>
        </p:nvSpPr>
        <p:spPr bwMode="auto">
          <a:xfrm>
            <a:off x="8072381" y="2852936"/>
            <a:ext cx="2409524" cy="235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7E1266-01DC-D6CA-48AB-4740C3D995F1}"/>
              </a:ext>
            </a:extLst>
          </p:cNvPr>
          <p:cNvSpPr/>
          <p:nvPr/>
        </p:nvSpPr>
        <p:spPr bwMode="auto">
          <a:xfrm>
            <a:off x="681904" y="4577695"/>
            <a:ext cx="2552380" cy="4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17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9A53E-95E6-521D-554C-92B83FC02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2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8DC09-C822-E765-91FD-0853BCBD7245}"/>
              </a:ext>
            </a:extLst>
          </p:cNvPr>
          <p:cNvSpPr/>
          <p:nvPr/>
        </p:nvSpPr>
        <p:spPr bwMode="auto">
          <a:xfrm>
            <a:off x="1943913" y="5175243"/>
            <a:ext cx="1888929" cy="29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0026A3-2AA4-D1B3-EA8C-C508A51681FB}"/>
              </a:ext>
            </a:extLst>
          </p:cNvPr>
          <p:cNvSpPr/>
          <p:nvPr/>
        </p:nvSpPr>
        <p:spPr bwMode="auto">
          <a:xfrm>
            <a:off x="1965137" y="5790869"/>
            <a:ext cx="2762711" cy="29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C990D9-E712-A254-9F04-F14CC354CE8D}"/>
              </a:ext>
            </a:extLst>
          </p:cNvPr>
          <p:cNvSpPr/>
          <p:nvPr/>
        </p:nvSpPr>
        <p:spPr bwMode="auto">
          <a:xfrm>
            <a:off x="4727848" y="5776717"/>
            <a:ext cx="4392488" cy="31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8C6CA6-7B16-98AF-E9F7-2B63978BF5FA}"/>
              </a:ext>
            </a:extLst>
          </p:cNvPr>
          <p:cNvSpPr/>
          <p:nvPr/>
        </p:nvSpPr>
        <p:spPr bwMode="auto">
          <a:xfrm>
            <a:off x="1943913" y="6413572"/>
            <a:ext cx="2582245" cy="29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7D514-82B0-F328-024F-CF7BDB578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CCC09-AE28-6A6F-93BF-6A05401BAEE4}"/>
              </a:ext>
            </a:extLst>
          </p:cNvPr>
          <p:cNvSpPr/>
          <p:nvPr/>
        </p:nvSpPr>
        <p:spPr bwMode="auto">
          <a:xfrm>
            <a:off x="1377142" y="2963444"/>
            <a:ext cx="2542857" cy="36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E705C8-3C4A-16B4-F554-6B578AC5C505}"/>
              </a:ext>
            </a:extLst>
          </p:cNvPr>
          <p:cNvSpPr/>
          <p:nvPr/>
        </p:nvSpPr>
        <p:spPr bwMode="auto">
          <a:xfrm>
            <a:off x="1396190" y="3782890"/>
            <a:ext cx="3691698" cy="40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30274F-4E6E-CC99-11B1-A586530AE228}"/>
              </a:ext>
            </a:extLst>
          </p:cNvPr>
          <p:cNvSpPr/>
          <p:nvPr/>
        </p:nvSpPr>
        <p:spPr bwMode="auto">
          <a:xfrm>
            <a:off x="5087888" y="3782890"/>
            <a:ext cx="5832648" cy="40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4CCAAC-D771-48CD-B348-93EB3E10922C}"/>
              </a:ext>
            </a:extLst>
          </p:cNvPr>
          <p:cNvSpPr/>
          <p:nvPr/>
        </p:nvSpPr>
        <p:spPr bwMode="auto">
          <a:xfrm>
            <a:off x="1405714" y="4611864"/>
            <a:ext cx="3438095" cy="40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1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2CA64-52D2-A47B-C311-64A2E809D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9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21B8E-95F7-5132-654C-FF7610A2C9B7}"/>
              </a:ext>
            </a:extLst>
          </p:cNvPr>
          <p:cNvSpPr/>
          <p:nvPr/>
        </p:nvSpPr>
        <p:spPr bwMode="auto">
          <a:xfrm>
            <a:off x="1830096" y="2907815"/>
            <a:ext cx="1859648" cy="36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DE401-32BD-A815-CB26-05E00AD91B45}"/>
              </a:ext>
            </a:extLst>
          </p:cNvPr>
          <p:cNvSpPr/>
          <p:nvPr/>
        </p:nvSpPr>
        <p:spPr bwMode="auto">
          <a:xfrm>
            <a:off x="1412624" y="3742873"/>
            <a:ext cx="1584496" cy="35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522D41-72BA-BEA2-62A0-1CF219B2C3E3}"/>
              </a:ext>
            </a:extLst>
          </p:cNvPr>
          <p:cNvSpPr/>
          <p:nvPr/>
        </p:nvSpPr>
        <p:spPr bwMode="auto">
          <a:xfrm>
            <a:off x="1412624" y="4596909"/>
            <a:ext cx="1793232" cy="34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DBD61-4E1B-EC5C-3D7A-04B9EA8C802F}"/>
              </a:ext>
            </a:extLst>
          </p:cNvPr>
          <p:cNvSpPr/>
          <p:nvPr/>
        </p:nvSpPr>
        <p:spPr bwMode="auto">
          <a:xfrm>
            <a:off x="1384159" y="5403499"/>
            <a:ext cx="4054243" cy="38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FD9661-8196-CBDD-296A-48CE9DA3B041}"/>
              </a:ext>
            </a:extLst>
          </p:cNvPr>
          <p:cNvSpPr/>
          <p:nvPr/>
        </p:nvSpPr>
        <p:spPr bwMode="auto">
          <a:xfrm>
            <a:off x="5438403" y="5403499"/>
            <a:ext cx="5359911" cy="39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567E06-A6EA-A053-49AC-82D3ED1C73B5}"/>
              </a:ext>
            </a:extLst>
          </p:cNvPr>
          <p:cNvSpPr/>
          <p:nvPr/>
        </p:nvSpPr>
        <p:spPr bwMode="auto">
          <a:xfrm>
            <a:off x="1384160" y="6219578"/>
            <a:ext cx="2049408" cy="40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78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6DBBF-3752-AA4B-84FE-229F2DFE8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5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320E4-CB3E-D6B9-FD6A-77B072F53120}"/>
              </a:ext>
            </a:extLst>
          </p:cNvPr>
          <p:cNvSpPr/>
          <p:nvPr/>
        </p:nvSpPr>
        <p:spPr bwMode="auto">
          <a:xfrm>
            <a:off x="2119549" y="3902047"/>
            <a:ext cx="176306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D4A64-57AB-EF3F-8F2D-221C3BD74609}"/>
              </a:ext>
            </a:extLst>
          </p:cNvPr>
          <p:cNvSpPr/>
          <p:nvPr/>
        </p:nvSpPr>
        <p:spPr bwMode="auto">
          <a:xfrm>
            <a:off x="1710589" y="4693706"/>
            <a:ext cx="1508604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CD4582-8C52-863B-A455-2E045B9C33CF}"/>
              </a:ext>
            </a:extLst>
          </p:cNvPr>
          <p:cNvSpPr/>
          <p:nvPr/>
        </p:nvSpPr>
        <p:spPr bwMode="auto">
          <a:xfrm>
            <a:off x="1710589" y="5476265"/>
            <a:ext cx="1708540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195D6-7050-EA50-B16B-8815D328BD99}"/>
              </a:ext>
            </a:extLst>
          </p:cNvPr>
          <p:cNvSpPr/>
          <p:nvPr/>
        </p:nvSpPr>
        <p:spPr bwMode="auto">
          <a:xfrm>
            <a:off x="1683326" y="6267924"/>
            <a:ext cx="9033453" cy="40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AD012-C422-8E86-16E9-732C0C1E0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0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20801-6291-AD1E-A573-9888573D93D2}"/>
              </a:ext>
            </a:extLst>
          </p:cNvPr>
          <p:cNvSpPr/>
          <p:nvPr/>
        </p:nvSpPr>
        <p:spPr bwMode="auto">
          <a:xfrm>
            <a:off x="1907819" y="3445130"/>
            <a:ext cx="2503189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6A6489-9E4F-1804-A5C7-57E5423684AF}"/>
              </a:ext>
            </a:extLst>
          </p:cNvPr>
          <p:cNvSpPr/>
          <p:nvPr/>
        </p:nvSpPr>
        <p:spPr bwMode="auto">
          <a:xfrm>
            <a:off x="1572997" y="4139202"/>
            <a:ext cx="1315370" cy="29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E0928-7815-8390-9A09-6B5EB95B0D0F}"/>
              </a:ext>
            </a:extLst>
          </p:cNvPr>
          <p:cNvSpPr/>
          <p:nvPr/>
        </p:nvSpPr>
        <p:spPr bwMode="auto">
          <a:xfrm>
            <a:off x="1572997" y="4817318"/>
            <a:ext cx="1482781" cy="34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F9F24C-F2E4-537C-2072-52481A217683}"/>
              </a:ext>
            </a:extLst>
          </p:cNvPr>
          <p:cNvSpPr/>
          <p:nvPr/>
        </p:nvSpPr>
        <p:spPr bwMode="auto">
          <a:xfrm>
            <a:off x="1557052" y="5519368"/>
            <a:ext cx="4898987" cy="32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2B525E-635A-866E-4980-5D64DE118546}"/>
              </a:ext>
            </a:extLst>
          </p:cNvPr>
          <p:cNvSpPr/>
          <p:nvPr/>
        </p:nvSpPr>
        <p:spPr bwMode="auto">
          <a:xfrm>
            <a:off x="1580969" y="6189506"/>
            <a:ext cx="1307398" cy="40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12824-C2BA-17AE-2310-7BA5E7968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A2BE1-74A2-0D9B-1260-D39EC3AD70E8}"/>
              </a:ext>
            </a:extLst>
          </p:cNvPr>
          <p:cNvSpPr/>
          <p:nvPr/>
        </p:nvSpPr>
        <p:spPr bwMode="auto">
          <a:xfrm>
            <a:off x="1110476" y="2287623"/>
            <a:ext cx="923809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5E8C80-C883-3CC1-272A-1D56FFDC3DBF}"/>
              </a:ext>
            </a:extLst>
          </p:cNvPr>
          <p:cNvSpPr/>
          <p:nvPr/>
        </p:nvSpPr>
        <p:spPr bwMode="auto">
          <a:xfrm>
            <a:off x="2291428" y="2335291"/>
            <a:ext cx="828571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FCD11-9F16-5ADF-6070-6A8897A87AE0}"/>
              </a:ext>
            </a:extLst>
          </p:cNvPr>
          <p:cNvSpPr/>
          <p:nvPr/>
        </p:nvSpPr>
        <p:spPr bwMode="auto">
          <a:xfrm>
            <a:off x="3329523" y="2287623"/>
            <a:ext cx="914285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2219C8-AF2E-AF39-F20A-F9DAACDD5DD3}"/>
              </a:ext>
            </a:extLst>
          </p:cNvPr>
          <p:cNvSpPr/>
          <p:nvPr/>
        </p:nvSpPr>
        <p:spPr bwMode="auto">
          <a:xfrm>
            <a:off x="4500952" y="2335291"/>
            <a:ext cx="838095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A8F9B-FA1B-4D60-91A4-713F8622A0B7}"/>
              </a:ext>
            </a:extLst>
          </p:cNvPr>
          <p:cNvSpPr/>
          <p:nvPr/>
        </p:nvSpPr>
        <p:spPr bwMode="auto">
          <a:xfrm>
            <a:off x="5558095" y="2287623"/>
            <a:ext cx="914285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663EC3-9153-D15E-A54B-1C90D75DE5A8}"/>
              </a:ext>
            </a:extLst>
          </p:cNvPr>
          <p:cNvSpPr/>
          <p:nvPr/>
        </p:nvSpPr>
        <p:spPr bwMode="auto">
          <a:xfrm>
            <a:off x="6729523" y="2335291"/>
            <a:ext cx="828571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C8C4B7-EE7B-3BFA-576F-AF912A085F25}"/>
              </a:ext>
            </a:extLst>
          </p:cNvPr>
          <p:cNvSpPr/>
          <p:nvPr/>
        </p:nvSpPr>
        <p:spPr bwMode="auto">
          <a:xfrm>
            <a:off x="7777142" y="2287623"/>
            <a:ext cx="914286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A81059-3E77-67E9-0F14-7840993EEC5B}"/>
              </a:ext>
            </a:extLst>
          </p:cNvPr>
          <p:cNvSpPr/>
          <p:nvPr/>
        </p:nvSpPr>
        <p:spPr bwMode="auto">
          <a:xfrm>
            <a:off x="8948571" y="2335291"/>
            <a:ext cx="828571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600A46-2512-60CE-54CB-72CBDF59A7B9}"/>
              </a:ext>
            </a:extLst>
          </p:cNvPr>
          <p:cNvSpPr/>
          <p:nvPr/>
        </p:nvSpPr>
        <p:spPr bwMode="auto">
          <a:xfrm>
            <a:off x="10062857" y="2335291"/>
            <a:ext cx="828571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A0660F-727D-2DA2-C3F5-5846A3EA44E4}"/>
              </a:ext>
            </a:extLst>
          </p:cNvPr>
          <p:cNvSpPr/>
          <p:nvPr/>
        </p:nvSpPr>
        <p:spPr bwMode="auto">
          <a:xfrm>
            <a:off x="1167619" y="3803451"/>
            <a:ext cx="838095" cy="64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4BD27B-492A-BF69-6B31-5BE9FDC4D675}"/>
              </a:ext>
            </a:extLst>
          </p:cNvPr>
          <p:cNvSpPr/>
          <p:nvPr/>
        </p:nvSpPr>
        <p:spPr bwMode="auto">
          <a:xfrm>
            <a:off x="2224761" y="3755784"/>
            <a:ext cx="914285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D4497C-79AD-3CBC-74D3-08C0737B2C1D}"/>
              </a:ext>
            </a:extLst>
          </p:cNvPr>
          <p:cNvSpPr/>
          <p:nvPr/>
        </p:nvSpPr>
        <p:spPr bwMode="auto">
          <a:xfrm>
            <a:off x="3329523" y="3755784"/>
            <a:ext cx="914285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E57A05-0477-701D-4BB4-67E346A82B96}"/>
              </a:ext>
            </a:extLst>
          </p:cNvPr>
          <p:cNvSpPr/>
          <p:nvPr/>
        </p:nvSpPr>
        <p:spPr bwMode="auto">
          <a:xfrm>
            <a:off x="4500952" y="3803451"/>
            <a:ext cx="838095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32CD63-2CEA-37DB-D9A1-6D5AA5EF3CC0}"/>
              </a:ext>
            </a:extLst>
          </p:cNvPr>
          <p:cNvSpPr/>
          <p:nvPr/>
        </p:nvSpPr>
        <p:spPr bwMode="auto">
          <a:xfrm>
            <a:off x="5615238" y="3803451"/>
            <a:ext cx="838095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1147B5-400F-7483-EF8E-F403E3091B5F}"/>
              </a:ext>
            </a:extLst>
          </p:cNvPr>
          <p:cNvSpPr/>
          <p:nvPr/>
        </p:nvSpPr>
        <p:spPr bwMode="auto">
          <a:xfrm>
            <a:off x="6672380" y="3755784"/>
            <a:ext cx="914286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2FE3AD-89F3-C1D3-438F-0E8A0E068A24}"/>
              </a:ext>
            </a:extLst>
          </p:cNvPr>
          <p:cNvSpPr/>
          <p:nvPr/>
        </p:nvSpPr>
        <p:spPr bwMode="auto">
          <a:xfrm>
            <a:off x="7777142" y="3755784"/>
            <a:ext cx="914286" cy="72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27DED91-DBF8-EC49-7EAA-618FCAD08321}"/>
              </a:ext>
            </a:extLst>
          </p:cNvPr>
          <p:cNvSpPr/>
          <p:nvPr/>
        </p:nvSpPr>
        <p:spPr bwMode="auto">
          <a:xfrm>
            <a:off x="8948571" y="3803451"/>
            <a:ext cx="828571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FE4571E-C23D-8B5F-1823-9B0280AA0378}"/>
              </a:ext>
            </a:extLst>
          </p:cNvPr>
          <p:cNvSpPr/>
          <p:nvPr/>
        </p:nvSpPr>
        <p:spPr bwMode="auto">
          <a:xfrm>
            <a:off x="10062857" y="3803451"/>
            <a:ext cx="828571" cy="6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1B4B6B-E10C-1912-DEF5-C7D59422A359}"/>
              </a:ext>
            </a:extLst>
          </p:cNvPr>
          <p:cNvSpPr/>
          <p:nvPr/>
        </p:nvSpPr>
        <p:spPr bwMode="auto">
          <a:xfrm>
            <a:off x="1703512" y="5977091"/>
            <a:ext cx="4911725" cy="45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0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F5F65-6660-146E-A707-609A1CD105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3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F407D-F5FA-3E14-2893-ECE93C753F17}"/>
              </a:ext>
            </a:extLst>
          </p:cNvPr>
          <p:cNvSpPr/>
          <p:nvPr/>
        </p:nvSpPr>
        <p:spPr bwMode="auto">
          <a:xfrm>
            <a:off x="1253333" y="2918412"/>
            <a:ext cx="7276190" cy="410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2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D61DA-DFD2-B91C-97FB-66ECC48B1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514106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2023-11-23T03:16:04Z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