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3" r:id="rId4"/>
    <p:sldId id="371" r:id="rId5"/>
    <p:sldId id="369" r:id="rId6"/>
    <p:sldId id="368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26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C97CC6-3E9D-1E50-1CB9-27691F362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076575"/>
            <a:ext cx="61341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B57E4-0C34-BF0E-E156-7098E997B4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25"/>
          <a:stretch/>
        </p:blipFill>
        <p:spPr>
          <a:xfrm>
            <a:off x="685148" y="3423951"/>
            <a:ext cx="9225000" cy="154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1805B8B-58B0-73AA-4268-E7B62F4479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248" y="3573016"/>
            <a:ext cx="3562824" cy="292487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3513B36-B784-A3EA-6703-08B35C0BC4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6" r="35993"/>
          <a:stretch/>
        </p:blipFill>
        <p:spPr>
          <a:xfrm>
            <a:off x="551384" y="2577461"/>
            <a:ext cx="5904656" cy="65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60B15EB-FD9C-531C-FA3C-4517F7ABDB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3" b="39252"/>
          <a:stretch/>
        </p:blipFill>
        <p:spPr>
          <a:xfrm>
            <a:off x="407368" y="1090315"/>
            <a:ext cx="5904656" cy="1291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22E5A1-ED6E-44B8-2529-7F21F589781F}"/>
              </a:ext>
            </a:extLst>
          </p:cNvPr>
          <p:cNvSpPr/>
          <p:nvPr/>
        </p:nvSpPr>
        <p:spPr bwMode="auto">
          <a:xfrm>
            <a:off x="4821458" y="3672663"/>
            <a:ext cx="476190" cy="36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D49AF8-DD83-4CBF-769C-B28F439A73EE}"/>
              </a:ext>
            </a:extLst>
          </p:cNvPr>
          <p:cNvSpPr/>
          <p:nvPr/>
        </p:nvSpPr>
        <p:spPr bwMode="auto">
          <a:xfrm>
            <a:off x="7392144" y="3663130"/>
            <a:ext cx="1143599" cy="48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978A0C-C806-4C8F-BD15-E0FBA38D2BDB}"/>
              </a:ext>
            </a:extLst>
          </p:cNvPr>
          <p:cNvSpPr/>
          <p:nvPr/>
        </p:nvSpPr>
        <p:spPr bwMode="auto">
          <a:xfrm>
            <a:off x="1896162" y="4425727"/>
            <a:ext cx="599438" cy="54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A5E73D-7A06-D9F3-397E-9C12ABF3C60A}"/>
              </a:ext>
            </a:extLst>
          </p:cNvPr>
          <p:cNvSpPr/>
          <p:nvPr/>
        </p:nvSpPr>
        <p:spPr bwMode="auto">
          <a:xfrm>
            <a:off x="4792887" y="4283608"/>
            <a:ext cx="838095" cy="68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2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B57E4-0C34-BF0E-E156-7098E997B4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9" r="8218"/>
          <a:stretch/>
        </p:blipFill>
        <p:spPr>
          <a:xfrm>
            <a:off x="551384" y="1196752"/>
            <a:ext cx="9912504" cy="349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892D11-3661-FE30-4DDA-6A5842FADE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/>
          <a:stretch/>
        </p:blipFill>
        <p:spPr>
          <a:xfrm>
            <a:off x="6812078" y="3669325"/>
            <a:ext cx="4085114" cy="277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AB4ACC1-3303-7E49-922A-90D17C678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3717032"/>
            <a:ext cx="3501046" cy="287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4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A49E2-A08F-04BD-308F-291812009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3EF607-42FE-F4F0-3180-0443E4CDE1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654442"/>
            <a:ext cx="7824864" cy="358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1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9A14E-C013-5FEB-B79E-E698BCB82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DBACC-A32E-878E-243F-C428123234CA}"/>
              </a:ext>
            </a:extLst>
          </p:cNvPr>
          <p:cNvSpPr/>
          <p:nvPr/>
        </p:nvSpPr>
        <p:spPr bwMode="auto">
          <a:xfrm>
            <a:off x="1919536" y="1324996"/>
            <a:ext cx="5976664" cy="4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C347B-47DB-0325-127A-0137DCBCBDC6}"/>
              </a:ext>
            </a:extLst>
          </p:cNvPr>
          <p:cNvSpPr/>
          <p:nvPr/>
        </p:nvSpPr>
        <p:spPr bwMode="auto">
          <a:xfrm>
            <a:off x="7957583" y="1305914"/>
            <a:ext cx="3162927" cy="47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9F82AB-AF76-EB35-E470-1F8F1460E395}"/>
              </a:ext>
            </a:extLst>
          </p:cNvPr>
          <p:cNvSpPr/>
          <p:nvPr/>
        </p:nvSpPr>
        <p:spPr bwMode="auto">
          <a:xfrm>
            <a:off x="681904" y="3004116"/>
            <a:ext cx="2571428" cy="4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424796-0431-BE5F-A96F-274EA5A904A0}"/>
              </a:ext>
            </a:extLst>
          </p:cNvPr>
          <p:cNvSpPr/>
          <p:nvPr/>
        </p:nvSpPr>
        <p:spPr bwMode="auto">
          <a:xfrm>
            <a:off x="1919534" y="3815609"/>
            <a:ext cx="5976665" cy="45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02AF31-D318-1713-BDB1-7D13C8190ED0}"/>
              </a:ext>
            </a:extLst>
          </p:cNvPr>
          <p:cNvSpPr/>
          <p:nvPr/>
        </p:nvSpPr>
        <p:spPr bwMode="auto">
          <a:xfrm>
            <a:off x="7957583" y="3843675"/>
            <a:ext cx="2794975" cy="4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D55D6AD-7088-C97A-FC0C-3A491EF6CFE2}"/>
              </a:ext>
            </a:extLst>
          </p:cNvPr>
          <p:cNvSpPr/>
          <p:nvPr/>
        </p:nvSpPr>
        <p:spPr bwMode="auto">
          <a:xfrm>
            <a:off x="681904" y="5513254"/>
            <a:ext cx="1647619" cy="419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03836B-A9BB-C598-8F23-ED1E53B24C4F}"/>
              </a:ext>
            </a:extLst>
          </p:cNvPr>
          <p:cNvSpPr/>
          <p:nvPr/>
        </p:nvSpPr>
        <p:spPr bwMode="auto">
          <a:xfrm>
            <a:off x="681904" y="2078690"/>
            <a:ext cx="6494216" cy="63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DF3BC8D-9AC5-899D-2171-81C24445FC45}"/>
              </a:ext>
            </a:extLst>
          </p:cNvPr>
          <p:cNvSpPr/>
          <p:nvPr/>
        </p:nvSpPr>
        <p:spPr bwMode="auto">
          <a:xfrm>
            <a:off x="7214216" y="2128108"/>
            <a:ext cx="3162927" cy="47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71DCBE-FB48-755E-897B-332E78223FCC}"/>
              </a:ext>
            </a:extLst>
          </p:cNvPr>
          <p:cNvSpPr/>
          <p:nvPr/>
        </p:nvSpPr>
        <p:spPr bwMode="auto">
          <a:xfrm>
            <a:off x="720000" y="4638073"/>
            <a:ext cx="6494216" cy="47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FF903B7-4732-CAA7-6D4C-17E13AB824F0}"/>
              </a:ext>
            </a:extLst>
          </p:cNvPr>
          <p:cNvSpPr/>
          <p:nvPr/>
        </p:nvSpPr>
        <p:spPr bwMode="auto">
          <a:xfrm>
            <a:off x="7278183" y="4638073"/>
            <a:ext cx="3162927" cy="47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A00CF23-D456-A9E9-1279-DB2F14909A87}"/>
              </a:ext>
            </a:extLst>
          </p:cNvPr>
          <p:cNvSpPr/>
          <p:nvPr/>
        </p:nvSpPr>
        <p:spPr bwMode="auto">
          <a:xfrm>
            <a:off x="697949" y="1293612"/>
            <a:ext cx="1160204" cy="48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8265F7A-75F3-2B5C-59C0-ED785F3F07C1}"/>
              </a:ext>
            </a:extLst>
          </p:cNvPr>
          <p:cNvSpPr/>
          <p:nvPr/>
        </p:nvSpPr>
        <p:spPr bwMode="auto">
          <a:xfrm>
            <a:off x="672000" y="3841133"/>
            <a:ext cx="1160204" cy="48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5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4" grpId="0" animBg="1"/>
      <p:bldP spid="16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B8C02-7EAF-CDE8-5D79-E8D81ED3C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54" y="1052736"/>
            <a:ext cx="8787110" cy="440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C0814B-7600-3357-4811-5C4EAF42E0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77"/>
          <a:stretch/>
        </p:blipFill>
        <p:spPr>
          <a:xfrm>
            <a:off x="8792765" y="2564904"/>
            <a:ext cx="3209070" cy="343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FD4C7E9-7E47-D977-89C9-9A800B7B93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2999" y="3255890"/>
            <a:ext cx="3209070" cy="27377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C27C4-D59A-C254-4A03-CEB4BCCBF1AB}"/>
              </a:ext>
            </a:extLst>
          </p:cNvPr>
          <p:cNvSpPr/>
          <p:nvPr/>
        </p:nvSpPr>
        <p:spPr bwMode="auto">
          <a:xfrm>
            <a:off x="8792764" y="2509728"/>
            <a:ext cx="2415803" cy="91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3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85D07-9128-3F81-909E-6BE588EFC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909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CA53A-A370-02E9-2DE3-594B735C08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81589"/>
          <a:stretch/>
        </p:blipFill>
        <p:spPr>
          <a:xfrm>
            <a:off x="720000" y="972000"/>
            <a:ext cx="667214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4A0B954-028D-32A2-8016-3517DC102B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1" r="18219"/>
          <a:stretch/>
        </p:blipFill>
        <p:spPr>
          <a:xfrm>
            <a:off x="6745476" y="1094005"/>
            <a:ext cx="5174618" cy="199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CDEBDB7-E265-0B65-47C3-D10005973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164616"/>
            <a:ext cx="4724970" cy="187268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33B1F79A-F0AD-4C63-28B8-1E2EC02808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02480"/>
            <a:ext cx="10800000" cy="336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0E8040-96B6-E14E-7393-CAE248B83060}"/>
              </a:ext>
            </a:extLst>
          </p:cNvPr>
          <p:cNvSpPr/>
          <p:nvPr/>
        </p:nvSpPr>
        <p:spPr bwMode="auto">
          <a:xfrm>
            <a:off x="1372749" y="5269367"/>
            <a:ext cx="3857142" cy="40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79C1C6-9439-EDFA-7BB0-3E6CD3C904AC}"/>
              </a:ext>
            </a:extLst>
          </p:cNvPr>
          <p:cNvSpPr/>
          <p:nvPr/>
        </p:nvSpPr>
        <p:spPr bwMode="auto">
          <a:xfrm>
            <a:off x="1382272" y="6088502"/>
            <a:ext cx="6129287" cy="40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84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2023-11-24T06:48:38Z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