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6" d="100"/>
          <a:sy n="106" d="100"/>
        </p:scale>
        <p:origin x="138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8ACAD-164C-BB79-56CB-9B4047188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08544"/>
            <a:ext cx="10800000" cy="204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AE958-FE4B-7CF4-AA96-020DCCA19B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4553AC-B260-282C-28FD-DA23A685086C}"/>
              </a:ext>
            </a:extLst>
          </p:cNvPr>
          <p:cNvSpPr/>
          <p:nvPr/>
        </p:nvSpPr>
        <p:spPr bwMode="auto">
          <a:xfrm>
            <a:off x="681904" y="1918286"/>
            <a:ext cx="2657142" cy="200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ED793-8D3E-B7A8-5D09-9DF8C890ACA6}"/>
              </a:ext>
            </a:extLst>
          </p:cNvPr>
          <p:cNvSpPr/>
          <p:nvPr/>
        </p:nvSpPr>
        <p:spPr bwMode="auto">
          <a:xfrm>
            <a:off x="4062857" y="1918286"/>
            <a:ext cx="2400000" cy="200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8E9397-8A89-3A09-9443-AED7F4577FF0}"/>
              </a:ext>
            </a:extLst>
          </p:cNvPr>
          <p:cNvSpPr/>
          <p:nvPr/>
        </p:nvSpPr>
        <p:spPr bwMode="auto">
          <a:xfrm>
            <a:off x="8256240" y="1813143"/>
            <a:ext cx="2006616" cy="43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80E0C3-625F-E260-7F6E-A3DBF88155A6}"/>
              </a:ext>
            </a:extLst>
          </p:cNvPr>
          <p:cNvSpPr/>
          <p:nvPr/>
        </p:nvSpPr>
        <p:spPr bwMode="auto">
          <a:xfrm>
            <a:off x="681904" y="2520468"/>
            <a:ext cx="1361904" cy="18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572038-5B2C-ACB4-EB0E-5BCE7B286653}"/>
              </a:ext>
            </a:extLst>
          </p:cNvPr>
          <p:cNvSpPr/>
          <p:nvPr/>
        </p:nvSpPr>
        <p:spPr bwMode="auto">
          <a:xfrm>
            <a:off x="4062857" y="2520468"/>
            <a:ext cx="1104761" cy="18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B0E674-28C6-BFAE-0F95-8790D9280081}"/>
              </a:ext>
            </a:extLst>
          </p:cNvPr>
          <p:cNvSpPr/>
          <p:nvPr/>
        </p:nvSpPr>
        <p:spPr bwMode="auto">
          <a:xfrm>
            <a:off x="8320000" y="2501351"/>
            <a:ext cx="857142" cy="200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090741-B0EC-66B4-E451-17E31BFB8079}"/>
              </a:ext>
            </a:extLst>
          </p:cNvPr>
          <p:cNvSpPr/>
          <p:nvPr/>
        </p:nvSpPr>
        <p:spPr bwMode="auto">
          <a:xfrm>
            <a:off x="681904" y="2969716"/>
            <a:ext cx="885714" cy="18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C4F1D6-8B01-3B96-9B3C-41BC10DECEE6}"/>
              </a:ext>
            </a:extLst>
          </p:cNvPr>
          <p:cNvSpPr/>
          <p:nvPr/>
        </p:nvSpPr>
        <p:spPr bwMode="auto">
          <a:xfrm>
            <a:off x="4062857" y="2969716"/>
            <a:ext cx="504761" cy="172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3CDB4C-7977-2F79-369B-D3689B92D529}"/>
              </a:ext>
            </a:extLst>
          </p:cNvPr>
          <p:cNvSpPr/>
          <p:nvPr/>
        </p:nvSpPr>
        <p:spPr bwMode="auto">
          <a:xfrm>
            <a:off x="8320000" y="2969716"/>
            <a:ext cx="504761" cy="172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16D1B-BD4D-8236-A518-C00713360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136DD-0D9D-AA9B-63BE-0CA836B5571A}"/>
              </a:ext>
            </a:extLst>
          </p:cNvPr>
          <p:cNvSpPr/>
          <p:nvPr/>
        </p:nvSpPr>
        <p:spPr bwMode="auto">
          <a:xfrm>
            <a:off x="1767619" y="2479555"/>
            <a:ext cx="1247619" cy="21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6FCD7C-691B-B41B-4F1E-E06678403497}"/>
              </a:ext>
            </a:extLst>
          </p:cNvPr>
          <p:cNvSpPr/>
          <p:nvPr/>
        </p:nvSpPr>
        <p:spPr bwMode="auto">
          <a:xfrm>
            <a:off x="4862857" y="2470013"/>
            <a:ext cx="1609523" cy="22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6328CD-9560-1BBC-05EB-D826B8B304CB}"/>
              </a:ext>
            </a:extLst>
          </p:cNvPr>
          <p:cNvSpPr/>
          <p:nvPr/>
        </p:nvSpPr>
        <p:spPr bwMode="auto">
          <a:xfrm>
            <a:off x="7777142" y="2374598"/>
            <a:ext cx="1857143" cy="438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E7C500-8AF2-C03D-6E97-71FC0E57E9A0}"/>
              </a:ext>
            </a:extLst>
          </p:cNvPr>
          <p:cNvSpPr/>
          <p:nvPr/>
        </p:nvSpPr>
        <p:spPr bwMode="auto">
          <a:xfrm>
            <a:off x="2234285" y="3223791"/>
            <a:ext cx="780952" cy="181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02DCDD-4969-A8FD-DBAA-26F88C085A59}"/>
              </a:ext>
            </a:extLst>
          </p:cNvPr>
          <p:cNvSpPr/>
          <p:nvPr/>
        </p:nvSpPr>
        <p:spPr bwMode="auto">
          <a:xfrm>
            <a:off x="5691428" y="3223791"/>
            <a:ext cx="666666" cy="171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AE0F0B-4B8F-02ED-4B5D-8EC3B54B8AFA}"/>
              </a:ext>
            </a:extLst>
          </p:cNvPr>
          <p:cNvSpPr/>
          <p:nvPr/>
        </p:nvSpPr>
        <p:spPr bwMode="auto">
          <a:xfrm>
            <a:off x="8472380" y="2996952"/>
            <a:ext cx="791972" cy="570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28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7C618-1832-E9DF-F0D3-11BA7AA3D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1088E4-6B5A-F286-B8CE-2BEBC81DC24A}"/>
              </a:ext>
            </a:extLst>
          </p:cNvPr>
          <p:cNvSpPr/>
          <p:nvPr/>
        </p:nvSpPr>
        <p:spPr bwMode="auto">
          <a:xfrm>
            <a:off x="7186666" y="1573112"/>
            <a:ext cx="3949894" cy="55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4597CC-2AFE-537A-E6A6-50A1BED0D273}"/>
              </a:ext>
            </a:extLst>
          </p:cNvPr>
          <p:cNvSpPr/>
          <p:nvPr/>
        </p:nvSpPr>
        <p:spPr bwMode="auto">
          <a:xfrm>
            <a:off x="1777142" y="3815363"/>
            <a:ext cx="4171428" cy="438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C67D21-CADC-DB76-49A0-B376137C6BB3}"/>
              </a:ext>
            </a:extLst>
          </p:cNvPr>
          <p:cNvSpPr/>
          <p:nvPr/>
        </p:nvSpPr>
        <p:spPr bwMode="auto">
          <a:xfrm>
            <a:off x="1796190" y="4502351"/>
            <a:ext cx="4443826" cy="22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29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CE3D3-F64C-9A34-DD69-E3E98938B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724FD5-377F-BE4E-0BE9-D045261FE8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49936"/>
            <a:ext cx="10800000" cy="220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CB7A29-43B1-E83B-180E-C97BC5A50032}"/>
              </a:ext>
            </a:extLst>
          </p:cNvPr>
          <p:cNvSpPr/>
          <p:nvPr/>
        </p:nvSpPr>
        <p:spPr bwMode="auto">
          <a:xfrm>
            <a:off x="1318872" y="3833338"/>
            <a:ext cx="9789527" cy="22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314F39-53F0-3BF2-B8F6-4832B91544DF}"/>
              </a:ext>
            </a:extLst>
          </p:cNvPr>
          <p:cNvSpPr/>
          <p:nvPr/>
        </p:nvSpPr>
        <p:spPr bwMode="auto">
          <a:xfrm>
            <a:off x="1246864" y="4292408"/>
            <a:ext cx="9861535" cy="22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10E15E-5F27-B0F9-292B-41FF73C717DC}"/>
              </a:ext>
            </a:extLst>
          </p:cNvPr>
          <p:cNvSpPr/>
          <p:nvPr/>
        </p:nvSpPr>
        <p:spPr bwMode="auto">
          <a:xfrm>
            <a:off x="1462888" y="4751477"/>
            <a:ext cx="9645511" cy="353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45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DEB7E-8B2C-AB74-5977-743350FAE5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381EE-58DF-A015-3F07-027E9FE10D3B}"/>
              </a:ext>
            </a:extLst>
          </p:cNvPr>
          <p:cNvSpPr/>
          <p:nvPr/>
        </p:nvSpPr>
        <p:spPr bwMode="auto">
          <a:xfrm>
            <a:off x="1091428" y="2132856"/>
            <a:ext cx="9829108" cy="27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EDFFF-7C22-BA01-772F-8C5E23EFB97C}"/>
              </a:ext>
            </a:extLst>
          </p:cNvPr>
          <p:cNvSpPr/>
          <p:nvPr/>
        </p:nvSpPr>
        <p:spPr bwMode="auto">
          <a:xfrm>
            <a:off x="1100952" y="2636912"/>
            <a:ext cx="9747576" cy="232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AD2DC1-D472-2BEF-F13B-B3AF77F308BD}"/>
              </a:ext>
            </a:extLst>
          </p:cNvPr>
          <p:cNvSpPr/>
          <p:nvPr/>
        </p:nvSpPr>
        <p:spPr bwMode="auto">
          <a:xfrm>
            <a:off x="1100952" y="3107490"/>
            <a:ext cx="10251632" cy="23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0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7A7DC-9BC9-DE51-20AF-1C947F2D45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CD05DB-152B-BABC-BB1F-E2EAD4073D07}"/>
              </a:ext>
            </a:extLst>
          </p:cNvPr>
          <p:cNvSpPr/>
          <p:nvPr/>
        </p:nvSpPr>
        <p:spPr bwMode="auto">
          <a:xfrm>
            <a:off x="986666" y="1943070"/>
            <a:ext cx="9523809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99B958-C5AF-6C92-0395-132D31E4A321}"/>
              </a:ext>
            </a:extLst>
          </p:cNvPr>
          <p:cNvSpPr/>
          <p:nvPr/>
        </p:nvSpPr>
        <p:spPr bwMode="auto">
          <a:xfrm>
            <a:off x="986666" y="2497952"/>
            <a:ext cx="1580952" cy="20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9EDA0C-C77E-4342-7802-D193797341CC}"/>
              </a:ext>
            </a:extLst>
          </p:cNvPr>
          <p:cNvSpPr/>
          <p:nvPr/>
        </p:nvSpPr>
        <p:spPr bwMode="auto">
          <a:xfrm>
            <a:off x="986666" y="2955737"/>
            <a:ext cx="9523810" cy="20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C2B73-4844-5BB4-F9A9-E3E4ACA1A367}"/>
              </a:ext>
            </a:extLst>
          </p:cNvPr>
          <p:cNvSpPr/>
          <p:nvPr/>
        </p:nvSpPr>
        <p:spPr bwMode="auto">
          <a:xfrm>
            <a:off x="977142" y="3394449"/>
            <a:ext cx="10087410" cy="219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61D51-BD34-344A-8BC6-812DD5994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C743C-5107-2A98-D131-633E4EAA30C7}"/>
              </a:ext>
            </a:extLst>
          </p:cNvPr>
          <p:cNvSpPr/>
          <p:nvPr/>
        </p:nvSpPr>
        <p:spPr bwMode="auto">
          <a:xfrm>
            <a:off x="986666" y="2078520"/>
            <a:ext cx="2419047" cy="22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DF7A7-E128-04C1-2C32-FBE57499A11A}"/>
              </a:ext>
            </a:extLst>
          </p:cNvPr>
          <p:cNvSpPr/>
          <p:nvPr/>
        </p:nvSpPr>
        <p:spPr bwMode="auto">
          <a:xfrm>
            <a:off x="1199456" y="2469618"/>
            <a:ext cx="9311020" cy="2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D39D8-A1DA-09FF-E301-A6C25AB548B6}"/>
              </a:ext>
            </a:extLst>
          </p:cNvPr>
          <p:cNvSpPr/>
          <p:nvPr/>
        </p:nvSpPr>
        <p:spPr bwMode="auto">
          <a:xfrm>
            <a:off x="1847528" y="2908411"/>
            <a:ext cx="8662947" cy="286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879006-774B-0256-B8B9-D0FEE6943D10}"/>
              </a:ext>
            </a:extLst>
          </p:cNvPr>
          <p:cNvSpPr/>
          <p:nvPr/>
        </p:nvSpPr>
        <p:spPr bwMode="auto">
          <a:xfrm>
            <a:off x="911424" y="3356743"/>
            <a:ext cx="9599051" cy="44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5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64C6C-1B61-370D-371A-E1043EE5F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3764C8-6D8F-A583-7BE7-4B20966D16D8}"/>
              </a:ext>
            </a:extLst>
          </p:cNvPr>
          <p:cNvSpPr/>
          <p:nvPr/>
        </p:nvSpPr>
        <p:spPr bwMode="auto">
          <a:xfrm>
            <a:off x="1055440" y="2077855"/>
            <a:ext cx="9455035" cy="4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D7789A-B50B-1E10-9518-59BF5F510B1D}"/>
              </a:ext>
            </a:extLst>
          </p:cNvPr>
          <p:cNvSpPr/>
          <p:nvPr/>
        </p:nvSpPr>
        <p:spPr bwMode="auto">
          <a:xfrm>
            <a:off x="996190" y="2792847"/>
            <a:ext cx="1000000" cy="4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B2A694-8423-74F0-4768-278B9A22BC7D}"/>
              </a:ext>
            </a:extLst>
          </p:cNvPr>
          <p:cNvSpPr/>
          <p:nvPr/>
        </p:nvSpPr>
        <p:spPr bwMode="auto">
          <a:xfrm>
            <a:off x="911424" y="3429001"/>
            <a:ext cx="9599052" cy="51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EB7A9D-3477-2FE2-701B-3D602DE51F63}"/>
              </a:ext>
            </a:extLst>
          </p:cNvPr>
          <p:cNvSpPr/>
          <p:nvPr/>
        </p:nvSpPr>
        <p:spPr bwMode="auto">
          <a:xfrm>
            <a:off x="986666" y="4232365"/>
            <a:ext cx="10077886" cy="42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93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0FAF4-9D4E-87D3-06A7-3BE40E9FE7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354AFF-316E-15B2-0667-E4EF5A849084}"/>
              </a:ext>
            </a:extLst>
          </p:cNvPr>
          <p:cNvSpPr/>
          <p:nvPr/>
        </p:nvSpPr>
        <p:spPr bwMode="auto">
          <a:xfrm>
            <a:off x="1205714" y="2060848"/>
            <a:ext cx="9426790" cy="477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775557-00FC-3466-C68B-3E5450ADC0B5}"/>
              </a:ext>
            </a:extLst>
          </p:cNvPr>
          <p:cNvSpPr/>
          <p:nvPr/>
        </p:nvSpPr>
        <p:spPr bwMode="auto">
          <a:xfrm>
            <a:off x="996190" y="2805530"/>
            <a:ext cx="1114285" cy="439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EB5780-D0BB-F06B-E271-FA6D97CF4A96}"/>
              </a:ext>
            </a:extLst>
          </p:cNvPr>
          <p:cNvSpPr/>
          <p:nvPr/>
        </p:nvSpPr>
        <p:spPr bwMode="auto">
          <a:xfrm>
            <a:off x="996190" y="3493103"/>
            <a:ext cx="9514285" cy="21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48CB30-ACC3-34EB-E77F-D5239A71A255}"/>
              </a:ext>
            </a:extLst>
          </p:cNvPr>
          <p:cNvSpPr/>
          <p:nvPr/>
        </p:nvSpPr>
        <p:spPr bwMode="auto">
          <a:xfrm>
            <a:off x="767409" y="3933056"/>
            <a:ext cx="9743068" cy="267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67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FF481-3217-1920-4537-07BE1CC47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48DD16-9342-B7CB-BCC0-FE3BBE5B2508}"/>
              </a:ext>
            </a:extLst>
          </p:cNvPr>
          <p:cNvSpPr/>
          <p:nvPr/>
        </p:nvSpPr>
        <p:spPr bwMode="auto">
          <a:xfrm>
            <a:off x="1796190" y="2079610"/>
            <a:ext cx="1285714" cy="19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FDC40-66C1-2D90-D53F-5C4679B801F3}"/>
              </a:ext>
            </a:extLst>
          </p:cNvPr>
          <p:cNvSpPr/>
          <p:nvPr/>
        </p:nvSpPr>
        <p:spPr bwMode="auto">
          <a:xfrm>
            <a:off x="7281904" y="2079610"/>
            <a:ext cx="1609523" cy="20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D33BE8-3596-D1F8-5D9C-C05D3BBD5C61}"/>
              </a:ext>
            </a:extLst>
          </p:cNvPr>
          <p:cNvSpPr/>
          <p:nvPr/>
        </p:nvSpPr>
        <p:spPr bwMode="auto">
          <a:xfrm>
            <a:off x="2891428" y="2566576"/>
            <a:ext cx="533333" cy="20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508361-7CBC-B6BF-7EC3-AB226E685EEE}"/>
              </a:ext>
            </a:extLst>
          </p:cNvPr>
          <p:cNvSpPr/>
          <p:nvPr/>
        </p:nvSpPr>
        <p:spPr bwMode="auto">
          <a:xfrm>
            <a:off x="2300952" y="3225413"/>
            <a:ext cx="190476" cy="19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0658BC-0382-4C74-3E03-65870E28FCD1}"/>
              </a:ext>
            </a:extLst>
          </p:cNvPr>
          <p:cNvSpPr/>
          <p:nvPr/>
        </p:nvSpPr>
        <p:spPr bwMode="auto">
          <a:xfrm>
            <a:off x="4491428" y="3225413"/>
            <a:ext cx="323809" cy="19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614EEB-9B62-F102-53CD-6C78AA10CEF1}"/>
              </a:ext>
            </a:extLst>
          </p:cNvPr>
          <p:cNvSpPr/>
          <p:nvPr/>
        </p:nvSpPr>
        <p:spPr bwMode="auto">
          <a:xfrm>
            <a:off x="5862857" y="3225413"/>
            <a:ext cx="333333" cy="19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0BFE33-941F-E798-3D7D-1C84961029F3}"/>
              </a:ext>
            </a:extLst>
          </p:cNvPr>
          <p:cNvSpPr/>
          <p:nvPr/>
        </p:nvSpPr>
        <p:spPr bwMode="auto">
          <a:xfrm>
            <a:off x="7539047" y="3254058"/>
            <a:ext cx="285714" cy="133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022B3B-AFD1-5143-EF18-C291580FF855}"/>
              </a:ext>
            </a:extLst>
          </p:cNvPr>
          <p:cNvSpPr/>
          <p:nvPr/>
        </p:nvSpPr>
        <p:spPr bwMode="auto">
          <a:xfrm>
            <a:off x="9186666" y="3254058"/>
            <a:ext cx="276190" cy="133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7F760A-A128-A8F9-3B79-B2D6000059C3}"/>
              </a:ext>
            </a:extLst>
          </p:cNvPr>
          <p:cNvSpPr/>
          <p:nvPr/>
        </p:nvSpPr>
        <p:spPr bwMode="auto">
          <a:xfrm>
            <a:off x="3503712" y="3893799"/>
            <a:ext cx="576063" cy="60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917558-9508-4769-142E-2E76CE5E1F8F}"/>
              </a:ext>
            </a:extLst>
          </p:cNvPr>
          <p:cNvSpPr/>
          <p:nvPr/>
        </p:nvSpPr>
        <p:spPr bwMode="auto">
          <a:xfrm>
            <a:off x="5710476" y="4046572"/>
            <a:ext cx="171428" cy="19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58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6ABFD-E653-1A64-FB3B-631351B5B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94D4A-C43A-BE58-47C2-991553E1058F}"/>
              </a:ext>
            </a:extLst>
          </p:cNvPr>
          <p:cNvSpPr/>
          <p:nvPr/>
        </p:nvSpPr>
        <p:spPr bwMode="auto">
          <a:xfrm>
            <a:off x="7053333" y="1191349"/>
            <a:ext cx="590476" cy="1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23E63-ECDB-CF00-0ED2-BDAAB88DF89C}"/>
              </a:ext>
            </a:extLst>
          </p:cNvPr>
          <p:cNvSpPr/>
          <p:nvPr/>
        </p:nvSpPr>
        <p:spPr bwMode="auto">
          <a:xfrm>
            <a:off x="4891428" y="1687269"/>
            <a:ext cx="190476" cy="1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15AEBA-242F-4A32-1D78-5D52D71951A1}"/>
              </a:ext>
            </a:extLst>
          </p:cNvPr>
          <p:cNvSpPr/>
          <p:nvPr/>
        </p:nvSpPr>
        <p:spPr bwMode="auto">
          <a:xfrm>
            <a:off x="8405714" y="2192726"/>
            <a:ext cx="504761" cy="49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C207C9-8A3D-E351-09D7-1FCBF66CB27F}"/>
              </a:ext>
            </a:extLst>
          </p:cNvPr>
          <p:cNvSpPr/>
          <p:nvPr/>
        </p:nvSpPr>
        <p:spPr bwMode="auto">
          <a:xfrm>
            <a:off x="9186666" y="2993828"/>
            <a:ext cx="333333" cy="1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BCC5AF-6565-2299-FCFD-75E6F4A3941C}"/>
              </a:ext>
            </a:extLst>
          </p:cNvPr>
          <p:cNvSpPr/>
          <p:nvPr/>
        </p:nvSpPr>
        <p:spPr bwMode="auto">
          <a:xfrm>
            <a:off x="1958095" y="3451600"/>
            <a:ext cx="523809" cy="257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E0A4C5-5E63-D4E2-528F-5836069BA2AB}"/>
              </a:ext>
            </a:extLst>
          </p:cNvPr>
          <p:cNvSpPr/>
          <p:nvPr/>
        </p:nvSpPr>
        <p:spPr bwMode="auto">
          <a:xfrm>
            <a:off x="9510476" y="3976131"/>
            <a:ext cx="961904" cy="20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9980DB-1C03-2875-932A-848692A0B92C}"/>
              </a:ext>
            </a:extLst>
          </p:cNvPr>
          <p:cNvSpPr/>
          <p:nvPr/>
        </p:nvSpPr>
        <p:spPr bwMode="auto">
          <a:xfrm>
            <a:off x="9643809" y="4472051"/>
            <a:ext cx="180952" cy="1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84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06008-9986-81E5-935B-F9D31B306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55C483-86A7-BAEB-44BE-0BA8854315EC}"/>
              </a:ext>
            </a:extLst>
          </p:cNvPr>
          <p:cNvSpPr/>
          <p:nvPr/>
        </p:nvSpPr>
        <p:spPr bwMode="auto">
          <a:xfrm>
            <a:off x="10100952" y="1181676"/>
            <a:ext cx="190476" cy="20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6C226C-586E-C1F4-E4F7-4BD584E48CCA}"/>
              </a:ext>
            </a:extLst>
          </p:cNvPr>
          <p:cNvSpPr/>
          <p:nvPr/>
        </p:nvSpPr>
        <p:spPr bwMode="auto">
          <a:xfrm>
            <a:off x="3834285" y="1677276"/>
            <a:ext cx="466666" cy="19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DAEE2-4E88-D083-DAC9-D0ECBD916842}"/>
              </a:ext>
            </a:extLst>
          </p:cNvPr>
          <p:cNvSpPr/>
          <p:nvPr/>
        </p:nvSpPr>
        <p:spPr bwMode="auto">
          <a:xfrm>
            <a:off x="2481904" y="2658944"/>
            <a:ext cx="742857" cy="20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6645B7-FFCA-F9B4-25ED-02B2AC455548}"/>
              </a:ext>
            </a:extLst>
          </p:cNvPr>
          <p:cNvSpPr/>
          <p:nvPr/>
        </p:nvSpPr>
        <p:spPr bwMode="auto">
          <a:xfrm>
            <a:off x="4948571" y="2658944"/>
            <a:ext cx="742857" cy="20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B9C1CD-CE07-694D-9944-70FE216DFF59}"/>
              </a:ext>
            </a:extLst>
          </p:cNvPr>
          <p:cNvSpPr/>
          <p:nvPr/>
        </p:nvSpPr>
        <p:spPr bwMode="auto">
          <a:xfrm>
            <a:off x="5662857" y="3316567"/>
            <a:ext cx="333333" cy="19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78AA54-A7EA-00EE-B366-EC16EE35094C}"/>
              </a:ext>
            </a:extLst>
          </p:cNvPr>
          <p:cNvSpPr/>
          <p:nvPr/>
        </p:nvSpPr>
        <p:spPr bwMode="auto">
          <a:xfrm>
            <a:off x="1529523" y="3974189"/>
            <a:ext cx="314285" cy="19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2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57662-6501-22B4-C30A-BAAE234EB4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E6E9D-2DC6-2954-846D-E9AD99656BB6}"/>
              </a:ext>
            </a:extLst>
          </p:cNvPr>
          <p:cNvSpPr/>
          <p:nvPr/>
        </p:nvSpPr>
        <p:spPr bwMode="auto">
          <a:xfrm>
            <a:off x="10853333" y="1620772"/>
            <a:ext cx="247619" cy="19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77082B-7CE5-93D4-62BE-2A30676266A1}"/>
              </a:ext>
            </a:extLst>
          </p:cNvPr>
          <p:cNvSpPr/>
          <p:nvPr/>
        </p:nvSpPr>
        <p:spPr bwMode="auto">
          <a:xfrm>
            <a:off x="10815238" y="2088269"/>
            <a:ext cx="285715" cy="257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235226-36CF-E9E0-F61E-C272EA316460}"/>
              </a:ext>
            </a:extLst>
          </p:cNvPr>
          <p:cNvSpPr/>
          <p:nvPr/>
        </p:nvSpPr>
        <p:spPr bwMode="auto">
          <a:xfrm>
            <a:off x="10853333" y="2613011"/>
            <a:ext cx="247619" cy="19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C68F9C-7120-4BF7-205B-612A159E9B4E}"/>
              </a:ext>
            </a:extLst>
          </p:cNvPr>
          <p:cNvSpPr/>
          <p:nvPr/>
        </p:nvSpPr>
        <p:spPr bwMode="auto">
          <a:xfrm>
            <a:off x="10853333" y="3109131"/>
            <a:ext cx="247619" cy="19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1747BB-C6E4-24EC-8945-A73F86ADC27E}"/>
              </a:ext>
            </a:extLst>
          </p:cNvPr>
          <p:cNvSpPr/>
          <p:nvPr/>
        </p:nvSpPr>
        <p:spPr bwMode="auto">
          <a:xfrm>
            <a:off x="10815238" y="3729281"/>
            <a:ext cx="285715" cy="248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1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E185B-4083-591A-8375-F5EA3271C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C32A6-6EAA-31EC-B3AD-2327C0F2FE21}"/>
              </a:ext>
            </a:extLst>
          </p:cNvPr>
          <p:cNvSpPr/>
          <p:nvPr/>
        </p:nvSpPr>
        <p:spPr bwMode="auto">
          <a:xfrm>
            <a:off x="5653333" y="1753733"/>
            <a:ext cx="247619" cy="2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4B5CE-1B3E-21E6-1CC7-CB2921BA4D41}"/>
              </a:ext>
            </a:extLst>
          </p:cNvPr>
          <p:cNvSpPr/>
          <p:nvPr/>
        </p:nvSpPr>
        <p:spPr bwMode="auto">
          <a:xfrm>
            <a:off x="8348571" y="3174200"/>
            <a:ext cx="247619" cy="2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1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08477-F859-FCDC-41C4-EB9C57A091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53322-3F7D-929B-633E-9C8F6C899A5D}"/>
              </a:ext>
            </a:extLst>
          </p:cNvPr>
          <p:cNvSpPr/>
          <p:nvPr/>
        </p:nvSpPr>
        <p:spPr bwMode="auto">
          <a:xfrm>
            <a:off x="7891428" y="1182091"/>
            <a:ext cx="219047" cy="21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29D513-FD1E-B8F7-F573-92C1662D1BC6}"/>
              </a:ext>
            </a:extLst>
          </p:cNvPr>
          <p:cNvSpPr/>
          <p:nvPr/>
        </p:nvSpPr>
        <p:spPr bwMode="auto">
          <a:xfrm>
            <a:off x="9339047" y="2299399"/>
            <a:ext cx="219047" cy="21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0C7B13-3DA4-F81E-894E-52B658886B45}"/>
              </a:ext>
            </a:extLst>
          </p:cNvPr>
          <p:cNvSpPr/>
          <p:nvPr/>
        </p:nvSpPr>
        <p:spPr bwMode="auto">
          <a:xfrm>
            <a:off x="8862857" y="3426256"/>
            <a:ext cx="219047" cy="21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9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0CB8E-B532-E1DD-BF4A-F46005944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E4B5E-DB8A-DE68-D6A4-CB626D24F8CC}"/>
              </a:ext>
            </a:extLst>
          </p:cNvPr>
          <p:cNvSpPr/>
          <p:nvPr/>
        </p:nvSpPr>
        <p:spPr bwMode="auto">
          <a:xfrm>
            <a:off x="2462857" y="2279801"/>
            <a:ext cx="457142" cy="20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205C9-8193-5A6E-D3FD-E7510048C4DD}"/>
              </a:ext>
            </a:extLst>
          </p:cNvPr>
          <p:cNvSpPr/>
          <p:nvPr/>
        </p:nvSpPr>
        <p:spPr bwMode="auto">
          <a:xfrm>
            <a:off x="4653333" y="2279801"/>
            <a:ext cx="600000" cy="20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9DC7DD-DE2C-7906-1161-419CB66C6E13}"/>
              </a:ext>
            </a:extLst>
          </p:cNvPr>
          <p:cNvSpPr/>
          <p:nvPr/>
        </p:nvSpPr>
        <p:spPr bwMode="auto">
          <a:xfrm>
            <a:off x="8234285" y="2279801"/>
            <a:ext cx="161904" cy="190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819EBE-46A1-73F9-A1C5-A8C851973553}"/>
              </a:ext>
            </a:extLst>
          </p:cNvPr>
          <p:cNvSpPr/>
          <p:nvPr/>
        </p:nvSpPr>
        <p:spPr bwMode="auto">
          <a:xfrm>
            <a:off x="9881904" y="2060849"/>
            <a:ext cx="390560" cy="562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0D04BF-1622-29D0-6FC0-22C4E70C43EA}"/>
              </a:ext>
            </a:extLst>
          </p:cNvPr>
          <p:cNvSpPr/>
          <p:nvPr/>
        </p:nvSpPr>
        <p:spPr bwMode="auto">
          <a:xfrm>
            <a:off x="2558095" y="3062573"/>
            <a:ext cx="190476" cy="190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703AB8-44E0-CBA1-FF28-4610AE8F06D6}"/>
              </a:ext>
            </a:extLst>
          </p:cNvPr>
          <p:cNvSpPr/>
          <p:nvPr/>
        </p:nvSpPr>
        <p:spPr bwMode="auto">
          <a:xfrm>
            <a:off x="5205714" y="3062573"/>
            <a:ext cx="466666" cy="20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D3556F-B80A-5E45-1342-270323823EC8}"/>
              </a:ext>
            </a:extLst>
          </p:cNvPr>
          <p:cNvSpPr/>
          <p:nvPr/>
        </p:nvSpPr>
        <p:spPr bwMode="auto">
          <a:xfrm>
            <a:off x="7986666" y="3062573"/>
            <a:ext cx="171428" cy="190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35E0C6-0710-B418-A09C-70E09BBCE608}"/>
              </a:ext>
            </a:extLst>
          </p:cNvPr>
          <p:cNvSpPr/>
          <p:nvPr/>
        </p:nvSpPr>
        <p:spPr bwMode="auto">
          <a:xfrm>
            <a:off x="10824761" y="3062573"/>
            <a:ext cx="466666" cy="20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22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00A75-4FFC-9379-BFE6-3F2397E72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BB5A3-6658-7C16-74B5-371217FFE627}"/>
              </a:ext>
            </a:extLst>
          </p:cNvPr>
          <p:cNvSpPr/>
          <p:nvPr/>
        </p:nvSpPr>
        <p:spPr bwMode="auto">
          <a:xfrm>
            <a:off x="1005714" y="2401049"/>
            <a:ext cx="1961904" cy="4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2734F5-E525-E5D2-BF55-A51C011441BA}"/>
              </a:ext>
            </a:extLst>
          </p:cNvPr>
          <p:cNvSpPr/>
          <p:nvPr/>
        </p:nvSpPr>
        <p:spPr bwMode="auto">
          <a:xfrm>
            <a:off x="4358095" y="2534427"/>
            <a:ext cx="1219047" cy="18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4EE025-CA8E-C3C9-A3DB-FDCC3ED59B35}"/>
              </a:ext>
            </a:extLst>
          </p:cNvPr>
          <p:cNvSpPr/>
          <p:nvPr/>
        </p:nvSpPr>
        <p:spPr bwMode="auto">
          <a:xfrm>
            <a:off x="8400256" y="2401049"/>
            <a:ext cx="1891171" cy="4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555AAA-F55E-4987-32E1-1D1A51C2AC6F}"/>
              </a:ext>
            </a:extLst>
          </p:cNvPr>
          <p:cNvSpPr/>
          <p:nvPr/>
        </p:nvSpPr>
        <p:spPr bwMode="auto">
          <a:xfrm>
            <a:off x="996190" y="3115574"/>
            <a:ext cx="2400000" cy="4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DF2857-1116-A6AF-DF61-F417896EBBEA}"/>
              </a:ext>
            </a:extLst>
          </p:cNvPr>
          <p:cNvSpPr/>
          <p:nvPr/>
        </p:nvSpPr>
        <p:spPr bwMode="auto">
          <a:xfrm>
            <a:off x="4358095" y="3248952"/>
            <a:ext cx="390476" cy="1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0DC868-6DE2-8B08-AE12-6E1C79DEB5E7}"/>
              </a:ext>
            </a:extLst>
          </p:cNvPr>
          <p:cNvSpPr/>
          <p:nvPr/>
        </p:nvSpPr>
        <p:spPr bwMode="auto">
          <a:xfrm>
            <a:off x="8400256" y="3125101"/>
            <a:ext cx="1214981" cy="42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07A2EC0-2454-4F06-A203-8F64C22EEEEA}"/>
              </a:ext>
            </a:extLst>
          </p:cNvPr>
          <p:cNvSpPr/>
          <p:nvPr/>
        </p:nvSpPr>
        <p:spPr bwMode="auto">
          <a:xfrm>
            <a:off x="996190" y="3963476"/>
            <a:ext cx="390476" cy="17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BC25757-609C-1E07-1AA2-882956E2173A}"/>
              </a:ext>
            </a:extLst>
          </p:cNvPr>
          <p:cNvSpPr/>
          <p:nvPr/>
        </p:nvSpPr>
        <p:spPr bwMode="auto">
          <a:xfrm>
            <a:off x="8544272" y="3839626"/>
            <a:ext cx="648072" cy="42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7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4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2023-11-22T10:45:17Z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