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762" y="3100428"/>
            <a:ext cx="4190476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E359F-97E0-5EF9-E0C6-A73FBBAED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660" y="1609887"/>
            <a:ext cx="8178928" cy="487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355DA-DCF0-B34B-AA40-D950721DF277}"/>
              </a:ext>
            </a:extLst>
          </p:cNvPr>
          <p:cNvSpPr/>
          <p:nvPr/>
        </p:nvSpPr>
        <p:spPr bwMode="auto">
          <a:xfrm>
            <a:off x="6600056" y="2376609"/>
            <a:ext cx="1872208" cy="58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DEC8B-8243-A319-1B29-DD921B1E8BAD}"/>
              </a:ext>
            </a:extLst>
          </p:cNvPr>
          <p:cNvSpPr/>
          <p:nvPr/>
        </p:nvSpPr>
        <p:spPr bwMode="auto">
          <a:xfrm>
            <a:off x="8472264" y="3244976"/>
            <a:ext cx="2232884" cy="368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680816-E976-017C-F1E9-AFEE6E04C326}"/>
              </a:ext>
            </a:extLst>
          </p:cNvPr>
          <p:cNvSpPr/>
          <p:nvPr/>
        </p:nvSpPr>
        <p:spPr bwMode="auto">
          <a:xfrm>
            <a:off x="3790722" y="3919708"/>
            <a:ext cx="2809333" cy="37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9B6B1A-9CB7-593A-E170-4C09D2F0E3A6}"/>
              </a:ext>
            </a:extLst>
          </p:cNvPr>
          <p:cNvSpPr/>
          <p:nvPr/>
        </p:nvSpPr>
        <p:spPr bwMode="auto">
          <a:xfrm>
            <a:off x="6775124" y="4549868"/>
            <a:ext cx="805197" cy="463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BCBA46-82A7-1CFD-CC8C-91C49280D26B}"/>
              </a:ext>
            </a:extLst>
          </p:cNvPr>
          <p:cNvSpPr/>
          <p:nvPr/>
        </p:nvSpPr>
        <p:spPr bwMode="auto">
          <a:xfrm>
            <a:off x="9264352" y="4549868"/>
            <a:ext cx="936104" cy="53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5E50E4-28AC-FE5E-7019-CC4E4D21C05A}"/>
              </a:ext>
            </a:extLst>
          </p:cNvPr>
          <p:cNvSpPr/>
          <p:nvPr/>
        </p:nvSpPr>
        <p:spPr bwMode="auto">
          <a:xfrm>
            <a:off x="5277934" y="5252610"/>
            <a:ext cx="1898186" cy="45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7C02A7-E9F1-42B8-F3B9-C81A1C639DC3}"/>
              </a:ext>
            </a:extLst>
          </p:cNvPr>
          <p:cNvSpPr/>
          <p:nvPr/>
        </p:nvSpPr>
        <p:spPr bwMode="auto">
          <a:xfrm>
            <a:off x="6023992" y="5951081"/>
            <a:ext cx="1944216" cy="463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92D80482-E81F-7CDA-DCB4-6CC5EF1BA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2650636" y="609521"/>
            <a:ext cx="4608512" cy="110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223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2A371-ED25-6511-D2E3-456209BEF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675A3-191D-9317-745F-56D7719A5145}"/>
              </a:ext>
            </a:extLst>
          </p:cNvPr>
          <p:cNvSpPr/>
          <p:nvPr/>
        </p:nvSpPr>
        <p:spPr bwMode="auto">
          <a:xfrm>
            <a:off x="2177142" y="1191300"/>
            <a:ext cx="2180952" cy="4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40E11E-E5DC-750C-6CC5-BECBD63BC3BD}"/>
              </a:ext>
            </a:extLst>
          </p:cNvPr>
          <p:cNvSpPr/>
          <p:nvPr/>
        </p:nvSpPr>
        <p:spPr bwMode="auto">
          <a:xfrm>
            <a:off x="7043808" y="4776392"/>
            <a:ext cx="2868615" cy="47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20F0C6-2458-770C-BDBC-99C7F7768337}"/>
              </a:ext>
            </a:extLst>
          </p:cNvPr>
          <p:cNvSpPr/>
          <p:nvPr/>
        </p:nvSpPr>
        <p:spPr bwMode="auto">
          <a:xfrm>
            <a:off x="2710476" y="5663130"/>
            <a:ext cx="1076190" cy="49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46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F7B22-FA21-4658-2485-6123150A4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4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7C9ED-A516-CE1D-A334-9F09F67AE401}"/>
              </a:ext>
            </a:extLst>
          </p:cNvPr>
          <p:cNvSpPr/>
          <p:nvPr/>
        </p:nvSpPr>
        <p:spPr bwMode="auto">
          <a:xfrm>
            <a:off x="8197718" y="3961923"/>
            <a:ext cx="2218762" cy="47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D37890-5D04-3EF5-1C7B-434443213D54}"/>
              </a:ext>
            </a:extLst>
          </p:cNvPr>
          <p:cNvSpPr/>
          <p:nvPr/>
        </p:nvSpPr>
        <p:spPr bwMode="auto">
          <a:xfrm>
            <a:off x="5763725" y="4797153"/>
            <a:ext cx="191645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2CE4C7-0164-BA1D-848E-FD882928B358}"/>
              </a:ext>
            </a:extLst>
          </p:cNvPr>
          <p:cNvSpPr/>
          <p:nvPr/>
        </p:nvSpPr>
        <p:spPr bwMode="auto">
          <a:xfrm>
            <a:off x="4111773" y="5878992"/>
            <a:ext cx="957780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25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C26D6-7B8C-B3F1-0653-D2BBC1299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5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93C45-D7B3-FE3B-9F48-E374AE8711D9}"/>
              </a:ext>
            </a:extLst>
          </p:cNvPr>
          <p:cNvSpPr/>
          <p:nvPr/>
        </p:nvSpPr>
        <p:spPr bwMode="auto">
          <a:xfrm>
            <a:off x="2019348" y="4285203"/>
            <a:ext cx="3288475" cy="35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9D8E89-2701-457A-2010-33AADA27B895}"/>
              </a:ext>
            </a:extLst>
          </p:cNvPr>
          <p:cNvSpPr/>
          <p:nvPr/>
        </p:nvSpPr>
        <p:spPr bwMode="auto">
          <a:xfrm>
            <a:off x="1634356" y="4967097"/>
            <a:ext cx="2301932" cy="35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15B668-53F9-5AF1-1622-E7DCF2FDB0BA}"/>
              </a:ext>
            </a:extLst>
          </p:cNvPr>
          <p:cNvSpPr/>
          <p:nvPr/>
        </p:nvSpPr>
        <p:spPr bwMode="auto">
          <a:xfrm>
            <a:off x="1634356" y="5681080"/>
            <a:ext cx="1708403" cy="29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0FCB73-F09C-8275-4F85-D5CCB0009627}"/>
              </a:ext>
            </a:extLst>
          </p:cNvPr>
          <p:cNvSpPr/>
          <p:nvPr/>
        </p:nvSpPr>
        <p:spPr bwMode="auto">
          <a:xfrm>
            <a:off x="1610294" y="6322863"/>
            <a:ext cx="6069882" cy="3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2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47EA9-A237-637F-9F59-7CA5D79ED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B58603-8F02-6062-5B95-3E153C9584E2}"/>
              </a:ext>
            </a:extLst>
          </p:cNvPr>
          <p:cNvSpPr/>
          <p:nvPr/>
        </p:nvSpPr>
        <p:spPr bwMode="auto">
          <a:xfrm>
            <a:off x="1560884" y="3429000"/>
            <a:ext cx="4212433" cy="43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59AA61-DFD1-B637-9515-EBE4490167EA}"/>
              </a:ext>
            </a:extLst>
          </p:cNvPr>
          <p:cNvSpPr/>
          <p:nvPr/>
        </p:nvSpPr>
        <p:spPr bwMode="auto">
          <a:xfrm>
            <a:off x="1584910" y="4216506"/>
            <a:ext cx="1889988" cy="34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D995E1-E676-AE96-7826-E66613126F30}"/>
              </a:ext>
            </a:extLst>
          </p:cNvPr>
          <p:cNvSpPr/>
          <p:nvPr/>
        </p:nvSpPr>
        <p:spPr bwMode="auto">
          <a:xfrm>
            <a:off x="1584910" y="4937507"/>
            <a:ext cx="2350850" cy="328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DD38AD-3CA1-BC3B-CE32-21CAE8700304}"/>
              </a:ext>
            </a:extLst>
          </p:cNvPr>
          <p:cNvSpPr/>
          <p:nvPr/>
        </p:nvSpPr>
        <p:spPr bwMode="auto">
          <a:xfrm>
            <a:off x="1560884" y="5602431"/>
            <a:ext cx="8423548" cy="36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D8C2C7-606A-BDBB-D4F0-01DE4B34DCF3}"/>
              </a:ext>
            </a:extLst>
          </p:cNvPr>
          <p:cNvSpPr/>
          <p:nvPr/>
        </p:nvSpPr>
        <p:spPr bwMode="auto">
          <a:xfrm>
            <a:off x="1576901" y="6299399"/>
            <a:ext cx="1305373" cy="3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DD384-8085-9FB3-E5E0-8EBF0BF19B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1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7AD8C-BB59-35BE-4ACC-4351C682B966}"/>
              </a:ext>
            </a:extLst>
          </p:cNvPr>
          <p:cNvSpPr/>
          <p:nvPr/>
        </p:nvSpPr>
        <p:spPr bwMode="auto">
          <a:xfrm>
            <a:off x="1776641" y="4532985"/>
            <a:ext cx="4588236" cy="312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8C00D-6DC4-9A22-6084-81BE6427BC89}"/>
              </a:ext>
            </a:extLst>
          </p:cNvPr>
          <p:cNvSpPr/>
          <p:nvPr/>
        </p:nvSpPr>
        <p:spPr bwMode="auto">
          <a:xfrm>
            <a:off x="1478796" y="5157221"/>
            <a:ext cx="2857896" cy="30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D305BA-2FC5-D759-3241-A703635A2522}"/>
              </a:ext>
            </a:extLst>
          </p:cNvPr>
          <p:cNvSpPr/>
          <p:nvPr/>
        </p:nvSpPr>
        <p:spPr bwMode="auto">
          <a:xfrm>
            <a:off x="1478796" y="5795645"/>
            <a:ext cx="1659423" cy="26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7B4856-393D-E19D-8DB5-FCBACA23F8B3}"/>
              </a:ext>
            </a:extLst>
          </p:cNvPr>
          <p:cNvSpPr/>
          <p:nvPr/>
        </p:nvSpPr>
        <p:spPr bwMode="auto">
          <a:xfrm>
            <a:off x="1464613" y="6384413"/>
            <a:ext cx="4199339" cy="312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91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CF32A-AB98-29E6-8213-C2E223348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9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996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95AFD-F0DB-805C-16E6-9566EE794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F7B10C-AA80-39F5-631C-99EE39C3508F}"/>
              </a:ext>
            </a:extLst>
          </p:cNvPr>
          <p:cNvSpPr/>
          <p:nvPr/>
        </p:nvSpPr>
        <p:spPr bwMode="auto">
          <a:xfrm>
            <a:off x="681904" y="1257998"/>
            <a:ext cx="5980952" cy="3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29223C-B1CB-8A35-4B63-FD8AC56610A7}"/>
              </a:ext>
            </a:extLst>
          </p:cNvPr>
          <p:cNvSpPr/>
          <p:nvPr/>
        </p:nvSpPr>
        <p:spPr bwMode="auto">
          <a:xfrm>
            <a:off x="681904" y="2039725"/>
            <a:ext cx="6895238" cy="419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61E5BB-3F31-1427-4136-3EFF4DFD6666}"/>
              </a:ext>
            </a:extLst>
          </p:cNvPr>
          <p:cNvSpPr/>
          <p:nvPr/>
        </p:nvSpPr>
        <p:spPr bwMode="auto">
          <a:xfrm>
            <a:off x="681904" y="2907253"/>
            <a:ext cx="4390476" cy="34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DBFB97-18AB-84E1-E9E8-8F19084074B2}"/>
              </a:ext>
            </a:extLst>
          </p:cNvPr>
          <p:cNvSpPr/>
          <p:nvPr/>
        </p:nvSpPr>
        <p:spPr bwMode="auto">
          <a:xfrm>
            <a:off x="681904" y="3688981"/>
            <a:ext cx="7214296" cy="42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97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2023-11-24T05:18:13Z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