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BF1641-6DB9-202B-BC24-EA66C8716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457" y="3032104"/>
            <a:ext cx="6509085" cy="7937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70063-F9F3-4CB4-7429-DB3C9FA35F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0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0DB7A94-2DDB-3B13-4C8F-6E211CA63C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19769" y="1340768"/>
            <a:ext cx="9331099" cy="1008112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F2EB31B4-FB59-1EE9-7F45-89AE477234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19769" y="2765773"/>
            <a:ext cx="9331099" cy="1008112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BC44B64E-2933-908B-9B1E-8F54EC421E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19769" y="4190778"/>
            <a:ext cx="9331099" cy="1008112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E22D6A49-A324-6EAC-63BF-3C66C3D08D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19769" y="5615783"/>
            <a:ext cx="9331099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29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236E3-3DE5-D7D3-26A4-D772FA4DAC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5F817-6025-0905-AD8B-21F59AB178D6}"/>
              </a:ext>
            </a:extLst>
          </p:cNvPr>
          <p:cNvSpPr/>
          <p:nvPr/>
        </p:nvSpPr>
        <p:spPr bwMode="auto">
          <a:xfrm>
            <a:off x="2316996" y="4138141"/>
            <a:ext cx="378822" cy="34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931F8C-D255-0C98-C3CC-C1B4E6A3165B}"/>
              </a:ext>
            </a:extLst>
          </p:cNvPr>
          <p:cNvSpPr/>
          <p:nvPr/>
        </p:nvSpPr>
        <p:spPr bwMode="auto">
          <a:xfrm>
            <a:off x="2413558" y="5126632"/>
            <a:ext cx="1195890" cy="38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B67DDD-3171-5D4E-97F5-E5CDCFFE397E}"/>
              </a:ext>
            </a:extLst>
          </p:cNvPr>
          <p:cNvSpPr/>
          <p:nvPr/>
        </p:nvSpPr>
        <p:spPr bwMode="auto">
          <a:xfrm>
            <a:off x="2688390" y="6107690"/>
            <a:ext cx="423389" cy="40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46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796F8-61B7-DEDE-A034-17C09FCC2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D1BFC-DEA9-6EAA-9889-B34785297CCF}"/>
              </a:ext>
            </a:extLst>
          </p:cNvPr>
          <p:cNvSpPr/>
          <p:nvPr/>
        </p:nvSpPr>
        <p:spPr bwMode="auto">
          <a:xfrm>
            <a:off x="3274408" y="1413769"/>
            <a:ext cx="1383284" cy="416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83EF8F-EEB3-17C4-8008-7385ECDE189D}"/>
              </a:ext>
            </a:extLst>
          </p:cNvPr>
          <p:cNvSpPr/>
          <p:nvPr/>
        </p:nvSpPr>
        <p:spPr bwMode="auto">
          <a:xfrm>
            <a:off x="3418677" y="2552176"/>
            <a:ext cx="1366311" cy="424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B9F752-92BF-0BDC-2067-CBC52B0F6A0A}"/>
              </a:ext>
            </a:extLst>
          </p:cNvPr>
          <p:cNvSpPr/>
          <p:nvPr/>
        </p:nvSpPr>
        <p:spPr bwMode="auto">
          <a:xfrm>
            <a:off x="2909493" y="3682088"/>
            <a:ext cx="3063593" cy="441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BB9D6F-716E-C932-E037-8B68B2FBE231}"/>
              </a:ext>
            </a:extLst>
          </p:cNvPr>
          <p:cNvSpPr/>
          <p:nvPr/>
        </p:nvSpPr>
        <p:spPr bwMode="auto">
          <a:xfrm>
            <a:off x="2629441" y="4803504"/>
            <a:ext cx="950477" cy="433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E7679A-41A5-774A-354E-1EC07A80735E}"/>
              </a:ext>
            </a:extLst>
          </p:cNvPr>
          <p:cNvSpPr/>
          <p:nvPr/>
        </p:nvSpPr>
        <p:spPr bwMode="auto">
          <a:xfrm>
            <a:off x="3248949" y="5941911"/>
            <a:ext cx="1833064" cy="441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8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74E50-D4DF-71F9-88C3-01B75552CD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12389D-7C5D-7251-9DCF-0AB105D623B0}"/>
              </a:ext>
            </a:extLst>
          </p:cNvPr>
          <p:cNvSpPr/>
          <p:nvPr/>
        </p:nvSpPr>
        <p:spPr bwMode="auto">
          <a:xfrm>
            <a:off x="3539046" y="1412776"/>
            <a:ext cx="4861209" cy="780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C31ABD-F859-8F1B-7020-B6DB9DB7B430}"/>
              </a:ext>
            </a:extLst>
          </p:cNvPr>
          <p:cNvSpPr/>
          <p:nvPr/>
        </p:nvSpPr>
        <p:spPr bwMode="auto">
          <a:xfrm>
            <a:off x="3834285" y="4559973"/>
            <a:ext cx="1028571" cy="50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652A474-480B-43C0-07A7-23B0CDA5F4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2381672" y="3096460"/>
            <a:ext cx="5874568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4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2E1D6-EE87-EC6E-4B3F-A27D4DE998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B60845-DDC3-467B-F57C-D1CF2E9B8C6E}"/>
              </a:ext>
            </a:extLst>
          </p:cNvPr>
          <p:cNvSpPr/>
          <p:nvPr/>
        </p:nvSpPr>
        <p:spPr bwMode="auto">
          <a:xfrm>
            <a:off x="2920000" y="1200793"/>
            <a:ext cx="1019047" cy="505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9BD992-FA61-D38F-48AD-E30A87CA757D}"/>
              </a:ext>
            </a:extLst>
          </p:cNvPr>
          <p:cNvSpPr/>
          <p:nvPr/>
        </p:nvSpPr>
        <p:spPr bwMode="auto">
          <a:xfrm>
            <a:off x="2999656" y="2564550"/>
            <a:ext cx="4920343" cy="743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8A8385-A581-D769-9295-0780835174C7}"/>
              </a:ext>
            </a:extLst>
          </p:cNvPr>
          <p:cNvSpPr/>
          <p:nvPr/>
        </p:nvSpPr>
        <p:spPr bwMode="auto">
          <a:xfrm>
            <a:off x="3805714" y="3861048"/>
            <a:ext cx="6538758" cy="743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47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BA787-37D7-823B-DC5E-19A7245042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8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B05D6BC-2B5B-9DFD-86F6-ACD0EF6997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2012752" y="3160018"/>
            <a:ext cx="3147144" cy="100811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E03F335-E0C9-84C2-3745-768110063E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6816080" y="3160018"/>
            <a:ext cx="2016224" cy="100811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E88DE61-99DD-29F4-1684-8B1D432767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2436292" y="4441953"/>
            <a:ext cx="2232248" cy="100811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559E041-A50A-5B7A-05AD-E9D40F75EF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6816080" y="4441953"/>
            <a:ext cx="2232248" cy="100811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95A5764-99E3-D303-7E80-BCF7CB5C6A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5447928" y="5723888"/>
            <a:ext cx="280831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8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1695AC-C938-3C82-CA8A-F4AC5ED1C9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6613FC-335D-B343-CCA6-7B849B63AEDB}"/>
              </a:ext>
            </a:extLst>
          </p:cNvPr>
          <p:cNvSpPr/>
          <p:nvPr/>
        </p:nvSpPr>
        <p:spPr bwMode="auto">
          <a:xfrm>
            <a:off x="3253333" y="2784304"/>
            <a:ext cx="2276190" cy="610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8B4F20-83FE-C423-91DA-DF367457453A}"/>
              </a:ext>
            </a:extLst>
          </p:cNvPr>
          <p:cNvSpPr/>
          <p:nvPr/>
        </p:nvSpPr>
        <p:spPr bwMode="auto">
          <a:xfrm>
            <a:off x="4872380" y="4415377"/>
            <a:ext cx="2571428" cy="610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5DC83FF-E4B9-D222-7D74-940A935142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3966519" y="1160152"/>
            <a:ext cx="4361730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27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29C06-6A31-1D89-BB88-BBE33E0619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88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0270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95638-91E9-BA07-6E7E-0E7DBD460D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9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729E222-AA1E-3164-42F7-91B893C300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20000" y="2060848"/>
            <a:ext cx="7896280" cy="100811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C9A732B9-FD08-C6FA-D642-EB3374B8E0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20000" y="3284985"/>
            <a:ext cx="7896280" cy="1008112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DEA85350-59FC-8333-C363-40C1A33079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20000" y="4504436"/>
            <a:ext cx="7896280" cy="1008112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9B953BD4-FFC4-414E-408F-34791524F6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20000" y="5723887"/>
            <a:ext cx="7896280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59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2024-01-05T08:13:57Z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