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198634-292B-9966-3845-61633720B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5047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D350D-04BB-4A5D-A193-59CB9E01E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81929-F59F-C811-8F51-706341146B53}"/>
              </a:ext>
            </a:extLst>
          </p:cNvPr>
          <p:cNvSpPr/>
          <p:nvPr/>
        </p:nvSpPr>
        <p:spPr bwMode="auto">
          <a:xfrm>
            <a:off x="1315246" y="1102274"/>
            <a:ext cx="427833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8209C-8565-66C6-8E1F-70E1CE70B749}"/>
              </a:ext>
            </a:extLst>
          </p:cNvPr>
          <p:cNvSpPr/>
          <p:nvPr/>
        </p:nvSpPr>
        <p:spPr bwMode="auto">
          <a:xfrm>
            <a:off x="1361750" y="4405667"/>
            <a:ext cx="334826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D35DE-05AD-B6C4-21B0-E7031D3A1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C6855-D865-781D-0645-0F6C21146C51}"/>
              </a:ext>
            </a:extLst>
          </p:cNvPr>
          <p:cNvSpPr/>
          <p:nvPr/>
        </p:nvSpPr>
        <p:spPr bwMode="auto">
          <a:xfrm>
            <a:off x="1358095" y="1124503"/>
            <a:ext cx="371428" cy="41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4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C5652-4AAC-226C-4760-DCA3C21A9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00000" cy="33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DC94BD-6064-F68A-7CF4-EDDA8AF7B5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6468"/>
            <a:ext cx="9000000" cy="2746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110EE-C586-44D1-C003-E4935729A6CF}"/>
              </a:ext>
            </a:extLst>
          </p:cNvPr>
          <p:cNvSpPr/>
          <p:nvPr/>
        </p:nvSpPr>
        <p:spPr bwMode="auto">
          <a:xfrm>
            <a:off x="2639616" y="4077072"/>
            <a:ext cx="1440160" cy="78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6D913-AC7F-8796-BA19-1DFEAF775EEE}"/>
              </a:ext>
            </a:extLst>
          </p:cNvPr>
          <p:cNvSpPr/>
          <p:nvPr/>
        </p:nvSpPr>
        <p:spPr bwMode="auto">
          <a:xfrm>
            <a:off x="2860729" y="5040851"/>
            <a:ext cx="1579087" cy="78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54685-460F-CA14-EBD2-DE97076F5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DEFE51-4C79-94A5-7A61-85C64CAA82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59647"/>
            <a:ext cx="10800000" cy="21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589D0-CE49-0A6C-057A-76E9F7B193E2}"/>
              </a:ext>
            </a:extLst>
          </p:cNvPr>
          <p:cNvSpPr/>
          <p:nvPr/>
        </p:nvSpPr>
        <p:spPr bwMode="auto">
          <a:xfrm>
            <a:off x="3377142" y="4575308"/>
            <a:ext cx="990476" cy="31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047D83-E2ED-4C17-135E-9B5DDDE86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5897" y="5435195"/>
            <a:ext cx="2156007" cy="12819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1217DB-2710-1931-552F-C07540A3380D}"/>
              </a:ext>
            </a:extLst>
          </p:cNvPr>
          <p:cNvSpPr/>
          <p:nvPr/>
        </p:nvSpPr>
        <p:spPr bwMode="auto">
          <a:xfrm>
            <a:off x="3215680" y="5389536"/>
            <a:ext cx="1518493" cy="50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07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910B6-EF0D-830B-FE90-322408568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593CF-9CB1-65DA-3BA4-189827366ADD}"/>
              </a:ext>
            </a:extLst>
          </p:cNvPr>
          <p:cNvSpPr/>
          <p:nvPr/>
        </p:nvSpPr>
        <p:spPr bwMode="auto">
          <a:xfrm>
            <a:off x="1420128" y="2008239"/>
            <a:ext cx="345396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9D2629-5387-3C39-29D2-6DEC16C2E9ED}"/>
              </a:ext>
            </a:extLst>
          </p:cNvPr>
          <p:cNvSpPr/>
          <p:nvPr/>
        </p:nvSpPr>
        <p:spPr bwMode="auto">
          <a:xfrm>
            <a:off x="1373453" y="5294333"/>
            <a:ext cx="429412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87A64-BE0E-C3A4-D98B-BF8E4AE01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30A3B9-FACF-05BA-513B-9709DDB64C8E}"/>
              </a:ext>
            </a:extLst>
          </p:cNvPr>
          <p:cNvSpPr/>
          <p:nvPr/>
        </p:nvSpPr>
        <p:spPr bwMode="auto">
          <a:xfrm>
            <a:off x="1358095" y="1172242"/>
            <a:ext cx="371428" cy="41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29B40-00D5-C62B-AD9F-E74352AB2397}"/>
              </a:ext>
            </a:extLst>
          </p:cNvPr>
          <p:cNvSpPr/>
          <p:nvPr/>
        </p:nvSpPr>
        <p:spPr bwMode="auto">
          <a:xfrm>
            <a:off x="1367619" y="2860003"/>
            <a:ext cx="352380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49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24C23-659E-B561-2A1A-322A21C19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5BCF21-A67B-7560-9B19-8A8E9CAD5B2E}"/>
              </a:ext>
            </a:extLst>
          </p:cNvPr>
          <p:cNvSpPr/>
          <p:nvPr/>
        </p:nvSpPr>
        <p:spPr bwMode="auto">
          <a:xfrm>
            <a:off x="1358095" y="1115213"/>
            <a:ext cx="371428" cy="42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0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972C6-BAFF-5BCB-A43A-05E0FDBD3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6480000" cy="22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35FA0C-9E26-2EF5-1E29-01542564A5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09477"/>
            <a:ext cx="6480000" cy="371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1409D-71CF-CE11-A081-F5BFE38CE06A}"/>
              </a:ext>
            </a:extLst>
          </p:cNvPr>
          <p:cNvSpPr/>
          <p:nvPr/>
        </p:nvSpPr>
        <p:spPr bwMode="auto">
          <a:xfrm>
            <a:off x="1775520" y="4869160"/>
            <a:ext cx="2808312" cy="58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9E274-3DC3-4DB7-3BCF-129E290B65C5}"/>
              </a:ext>
            </a:extLst>
          </p:cNvPr>
          <p:cNvSpPr/>
          <p:nvPr/>
        </p:nvSpPr>
        <p:spPr bwMode="auto">
          <a:xfrm>
            <a:off x="1782168" y="6116394"/>
            <a:ext cx="2945680" cy="58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F1ED9B-1DD6-0AAF-CDCE-972D9CCB47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651"/>
          <a:stretch/>
        </p:blipFill>
        <p:spPr>
          <a:xfrm>
            <a:off x="1397449" y="3732272"/>
            <a:ext cx="5700313" cy="7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163B3-FE9C-835F-1A7C-2B0565C1A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2EC57-1706-6B7C-55C9-9B5D5A007A96}"/>
              </a:ext>
            </a:extLst>
          </p:cNvPr>
          <p:cNvSpPr/>
          <p:nvPr/>
        </p:nvSpPr>
        <p:spPr bwMode="auto">
          <a:xfrm>
            <a:off x="1314291" y="1927983"/>
            <a:ext cx="329269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71869-60F5-6E49-B9B1-4AEF6510B927}"/>
              </a:ext>
            </a:extLst>
          </p:cNvPr>
          <p:cNvSpPr/>
          <p:nvPr/>
        </p:nvSpPr>
        <p:spPr bwMode="auto">
          <a:xfrm>
            <a:off x="1322322" y="2642962"/>
            <a:ext cx="297145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B64D1D-2235-5B7F-8C37-5D82D46BFCB9}"/>
              </a:ext>
            </a:extLst>
          </p:cNvPr>
          <p:cNvSpPr/>
          <p:nvPr/>
        </p:nvSpPr>
        <p:spPr bwMode="auto">
          <a:xfrm>
            <a:off x="1282167" y="3349907"/>
            <a:ext cx="377455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0F99F-C94C-F4B8-9434-010FE936ACAE}"/>
              </a:ext>
            </a:extLst>
          </p:cNvPr>
          <p:cNvSpPr/>
          <p:nvPr/>
        </p:nvSpPr>
        <p:spPr bwMode="auto">
          <a:xfrm>
            <a:off x="1306260" y="4056853"/>
            <a:ext cx="321238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3A9C4-33EF-DC23-9E86-F019F8A6F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8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BFB52-018C-E464-247E-801726DF15D4}"/>
              </a:ext>
            </a:extLst>
          </p:cNvPr>
          <p:cNvSpPr/>
          <p:nvPr/>
        </p:nvSpPr>
        <p:spPr bwMode="auto">
          <a:xfrm>
            <a:off x="1223937" y="5599338"/>
            <a:ext cx="276129" cy="296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4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