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CAF084-2F43-1750-CDD0-42247233B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6566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CAA9A-A0B0-A1EC-709F-E7DA256A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1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E72FCA-402F-51B2-B9CF-F29631AFEC4C}"/>
              </a:ext>
            </a:extLst>
          </p:cNvPr>
          <p:cNvSpPr/>
          <p:nvPr/>
        </p:nvSpPr>
        <p:spPr bwMode="auto">
          <a:xfrm>
            <a:off x="1165340" y="1154321"/>
            <a:ext cx="229417" cy="28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95CC1-AD62-495D-06C9-C924C3D51288}"/>
              </a:ext>
            </a:extLst>
          </p:cNvPr>
          <p:cNvSpPr/>
          <p:nvPr/>
        </p:nvSpPr>
        <p:spPr bwMode="auto">
          <a:xfrm>
            <a:off x="1192331" y="1795821"/>
            <a:ext cx="155194" cy="27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5AACF-E153-C93B-290D-EFE5383F54A6}"/>
              </a:ext>
            </a:extLst>
          </p:cNvPr>
          <p:cNvSpPr/>
          <p:nvPr/>
        </p:nvSpPr>
        <p:spPr bwMode="auto">
          <a:xfrm>
            <a:off x="1172088" y="2437322"/>
            <a:ext cx="222670" cy="27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D2B0A0-7788-A8E2-65BC-4E227BF47B4B}"/>
              </a:ext>
            </a:extLst>
          </p:cNvPr>
          <p:cNvSpPr/>
          <p:nvPr/>
        </p:nvSpPr>
        <p:spPr bwMode="auto">
          <a:xfrm>
            <a:off x="1158593" y="3072070"/>
            <a:ext cx="242913" cy="27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864687-459A-09AA-E3DF-D35BA0CA43E5}"/>
              </a:ext>
            </a:extLst>
          </p:cNvPr>
          <p:cNvSpPr/>
          <p:nvPr/>
        </p:nvSpPr>
        <p:spPr bwMode="auto">
          <a:xfrm>
            <a:off x="1165340" y="3700065"/>
            <a:ext cx="222670" cy="27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FB8189-A99E-480D-B176-19EBC8EE4A66}"/>
              </a:ext>
            </a:extLst>
          </p:cNvPr>
          <p:cNvSpPr/>
          <p:nvPr/>
        </p:nvSpPr>
        <p:spPr bwMode="auto">
          <a:xfrm>
            <a:off x="1165340" y="4341566"/>
            <a:ext cx="229417" cy="28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43025B-13B1-81D1-5F8E-55280BAD6251}"/>
              </a:ext>
            </a:extLst>
          </p:cNvPr>
          <p:cNvSpPr/>
          <p:nvPr/>
        </p:nvSpPr>
        <p:spPr bwMode="auto">
          <a:xfrm>
            <a:off x="1165340" y="5611062"/>
            <a:ext cx="236165" cy="28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79560E-A006-4ED1-84E4-79C18026AC6A}"/>
              </a:ext>
            </a:extLst>
          </p:cNvPr>
          <p:cNvSpPr/>
          <p:nvPr/>
        </p:nvSpPr>
        <p:spPr bwMode="auto">
          <a:xfrm>
            <a:off x="1158593" y="6252562"/>
            <a:ext cx="229417" cy="27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6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D8EF4-CBEB-3DC9-3DD7-15A3637A00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3248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C370C-AE6F-E9F8-41D1-12FBE129C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858D8-5B86-1C3C-FA0E-95F4E41C9593}"/>
              </a:ext>
            </a:extLst>
          </p:cNvPr>
          <p:cNvSpPr/>
          <p:nvPr/>
        </p:nvSpPr>
        <p:spPr bwMode="auto">
          <a:xfrm>
            <a:off x="1348571" y="1286437"/>
            <a:ext cx="380952" cy="40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6F6B8-D82D-6465-CCE0-F24858C4FB38}"/>
              </a:ext>
            </a:extLst>
          </p:cNvPr>
          <p:cNvSpPr/>
          <p:nvPr/>
        </p:nvSpPr>
        <p:spPr bwMode="auto">
          <a:xfrm>
            <a:off x="1396190" y="2182107"/>
            <a:ext cx="304761" cy="40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77444-4A5E-C6AB-298E-986BFC1FA24A}"/>
              </a:ext>
            </a:extLst>
          </p:cNvPr>
          <p:cNvSpPr/>
          <p:nvPr/>
        </p:nvSpPr>
        <p:spPr bwMode="auto">
          <a:xfrm>
            <a:off x="1348571" y="3077778"/>
            <a:ext cx="380952" cy="40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04DE8-E164-6C56-9C88-2F45A99CF82F}"/>
              </a:ext>
            </a:extLst>
          </p:cNvPr>
          <p:cNvSpPr/>
          <p:nvPr/>
        </p:nvSpPr>
        <p:spPr bwMode="auto">
          <a:xfrm>
            <a:off x="1396190" y="3982977"/>
            <a:ext cx="304761" cy="390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3F729C-DDA9-3615-671F-C32858BA5D2B}"/>
              </a:ext>
            </a:extLst>
          </p:cNvPr>
          <p:cNvSpPr/>
          <p:nvPr/>
        </p:nvSpPr>
        <p:spPr bwMode="auto">
          <a:xfrm>
            <a:off x="1348571" y="4878647"/>
            <a:ext cx="380952" cy="40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5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74402-80A5-003F-6D6E-5E20BEF14E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30740-B610-1F82-217D-5BFD82A4F474}"/>
              </a:ext>
            </a:extLst>
          </p:cNvPr>
          <p:cNvSpPr/>
          <p:nvPr/>
        </p:nvSpPr>
        <p:spPr bwMode="auto">
          <a:xfrm>
            <a:off x="1331247" y="2028419"/>
            <a:ext cx="334930" cy="36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C7E470-4DB7-6A49-2DA8-67105E4C82B3}"/>
              </a:ext>
            </a:extLst>
          </p:cNvPr>
          <p:cNvSpPr/>
          <p:nvPr/>
        </p:nvSpPr>
        <p:spPr bwMode="auto">
          <a:xfrm>
            <a:off x="1331247" y="5306672"/>
            <a:ext cx="334930" cy="36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13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04F40-EC28-E4C6-E3B0-EBB79C53C7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303B0-A276-A336-C0B5-89D70502938F}"/>
              </a:ext>
            </a:extLst>
          </p:cNvPr>
          <p:cNvSpPr/>
          <p:nvPr/>
        </p:nvSpPr>
        <p:spPr bwMode="auto">
          <a:xfrm>
            <a:off x="1320000" y="1219834"/>
            <a:ext cx="438095" cy="400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8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38DF6-3AD5-8313-F83A-004DDB0B8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F8555-4535-8DEB-3752-81FABED35181}"/>
              </a:ext>
            </a:extLst>
          </p:cNvPr>
          <p:cNvSpPr/>
          <p:nvPr/>
        </p:nvSpPr>
        <p:spPr bwMode="auto">
          <a:xfrm>
            <a:off x="1358095" y="1181917"/>
            <a:ext cx="371428" cy="4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7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84668-F8E5-AE2B-3575-8F3ACA7188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DFA12B-26A1-F61F-2765-2E3BBD2EF567}"/>
              </a:ext>
            </a:extLst>
          </p:cNvPr>
          <p:cNvSpPr/>
          <p:nvPr/>
        </p:nvSpPr>
        <p:spPr bwMode="auto">
          <a:xfrm>
            <a:off x="4548571" y="4642921"/>
            <a:ext cx="1876190" cy="600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3C252F-FE97-03C1-EAAF-479AB855A9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633"/>
          <a:stretch/>
        </p:blipFill>
        <p:spPr>
          <a:xfrm>
            <a:off x="4698256" y="2435005"/>
            <a:ext cx="3557983" cy="106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4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37C4C-8F98-BEC6-6588-9E78AC4A9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4CE4E-5C20-F022-C892-78DEB5B83D4D}"/>
              </a:ext>
            </a:extLst>
          </p:cNvPr>
          <p:cNvSpPr/>
          <p:nvPr/>
        </p:nvSpPr>
        <p:spPr bwMode="auto">
          <a:xfrm>
            <a:off x="5605714" y="2238773"/>
            <a:ext cx="1285714" cy="6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1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308E5-43AC-16B9-CF49-76791C619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5830DD3-092A-D5DB-BF71-829DBD203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955" y="3162175"/>
            <a:ext cx="10089509" cy="129471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62836F0-F11E-C6DA-0882-7F87B7DA0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954" y="5358278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5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F74AA-77E5-BBF0-1407-D4C4E855D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F288543-0104-0B04-C28F-E9EE50DA13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975"/>
          <a:stretch/>
        </p:blipFill>
        <p:spPr>
          <a:xfrm>
            <a:off x="1257450" y="1942233"/>
            <a:ext cx="10089509" cy="112672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7C7217F-EB54-6FAD-359B-12487F70B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450" y="4077072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1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309C8-63C6-7C7A-3E77-8E0035079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9081334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2024-01-05T06:07:08Z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