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48" y="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86688FA-7B65-D50D-8E06-3A873B1221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2924944"/>
            <a:ext cx="9000000" cy="69748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D218A8-BA9C-067D-3E78-5D3626AEDD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21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95CF66-C517-821B-57FE-0DDD645D99C8}"/>
              </a:ext>
            </a:extLst>
          </p:cNvPr>
          <p:cNvSpPr/>
          <p:nvPr/>
        </p:nvSpPr>
        <p:spPr bwMode="auto">
          <a:xfrm>
            <a:off x="1325959" y="2056044"/>
            <a:ext cx="298939" cy="339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F218CB-5784-CF71-6181-1C9F3D4B6154}"/>
              </a:ext>
            </a:extLst>
          </p:cNvPr>
          <p:cNvSpPr/>
          <p:nvPr/>
        </p:nvSpPr>
        <p:spPr bwMode="auto">
          <a:xfrm>
            <a:off x="1285562" y="2856943"/>
            <a:ext cx="371655" cy="339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BD242D-2A0B-17DB-F167-3AE5B9852785}"/>
              </a:ext>
            </a:extLst>
          </p:cNvPr>
          <p:cNvSpPr/>
          <p:nvPr/>
        </p:nvSpPr>
        <p:spPr bwMode="auto">
          <a:xfrm>
            <a:off x="1309800" y="3657842"/>
            <a:ext cx="323178" cy="347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527208-ABFD-1E05-BF2E-20DEFFFD2627}"/>
              </a:ext>
            </a:extLst>
          </p:cNvPr>
          <p:cNvSpPr/>
          <p:nvPr/>
        </p:nvSpPr>
        <p:spPr bwMode="auto">
          <a:xfrm>
            <a:off x="1325959" y="4466831"/>
            <a:ext cx="298939" cy="331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197E23-EC89-A488-4B21-8A2FC207D8FD}"/>
              </a:ext>
            </a:extLst>
          </p:cNvPr>
          <p:cNvSpPr/>
          <p:nvPr/>
        </p:nvSpPr>
        <p:spPr bwMode="auto">
          <a:xfrm>
            <a:off x="1285562" y="5267730"/>
            <a:ext cx="371655" cy="331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268E2B-8DC1-C160-1F47-4E5B64FF52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486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3F112E-6033-FD44-8EC1-443546FBDEDA}"/>
              </a:ext>
            </a:extLst>
          </p:cNvPr>
          <p:cNvSpPr/>
          <p:nvPr/>
        </p:nvSpPr>
        <p:spPr bwMode="auto">
          <a:xfrm>
            <a:off x="1315371" y="2073416"/>
            <a:ext cx="326230" cy="358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535F3E-8F48-6270-A913-91890D5A55C5}"/>
              </a:ext>
            </a:extLst>
          </p:cNvPr>
          <p:cNvSpPr/>
          <p:nvPr/>
        </p:nvSpPr>
        <p:spPr bwMode="auto">
          <a:xfrm>
            <a:off x="1290903" y="4512849"/>
            <a:ext cx="375165" cy="334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645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687A6A-DC35-FE9B-18E9-47FD7D8C67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486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940092-36EE-A7B6-108D-8485A2643C9D}"/>
              </a:ext>
            </a:extLst>
          </p:cNvPr>
          <p:cNvSpPr/>
          <p:nvPr/>
        </p:nvSpPr>
        <p:spPr bwMode="auto">
          <a:xfrm>
            <a:off x="1274592" y="1167807"/>
            <a:ext cx="301763" cy="342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F3AE64-15FA-1FB5-F50C-6CEA03F8BC59}"/>
              </a:ext>
            </a:extLst>
          </p:cNvPr>
          <p:cNvSpPr/>
          <p:nvPr/>
        </p:nvSpPr>
        <p:spPr bwMode="auto">
          <a:xfrm>
            <a:off x="1233813" y="3599082"/>
            <a:ext cx="375165" cy="342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318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B7E111-54E6-2947-0ACB-EA0E0C6C44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715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8604AF-402E-0600-A604-9B21B5209EF3}"/>
              </a:ext>
            </a:extLst>
          </p:cNvPr>
          <p:cNvSpPr/>
          <p:nvPr/>
        </p:nvSpPr>
        <p:spPr bwMode="auto">
          <a:xfrm>
            <a:off x="1306744" y="4626782"/>
            <a:ext cx="289460" cy="328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4355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F1B423-B76E-5A25-8DB7-B25E2607F2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31BF6C-E8BE-9071-ABB7-D0D936A8FC11}"/>
              </a:ext>
            </a:extLst>
          </p:cNvPr>
          <p:cNvSpPr/>
          <p:nvPr/>
        </p:nvSpPr>
        <p:spPr bwMode="auto">
          <a:xfrm>
            <a:off x="1320000" y="1248818"/>
            <a:ext cx="438095" cy="391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60B3C7D-880F-B06B-5465-BB4E5D2E7E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24" t="15153" r="35344" b="41092"/>
          <a:stretch/>
        </p:blipFill>
        <p:spPr>
          <a:xfrm>
            <a:off x="9048328" y="1844824"/>
            <a:ext cx="2664296" cy="252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80471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0BB743-75DC-9F3C-4507-0EDCF30143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9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2A393E-D8D6-D893-A323-46CE84BDBD28}"/>
              </a:ext>
            </a:extLst>
          </p:cNvPr>
          <p:cNvSpPr/>
          <p:nvPr/>
        </p:nvSpPr>
        <p:spPr bwMode="auto">
          <a:xfrm>
            <a:off x="1377142" y="1181594"/>
            <a:ext cx="342857" cy="400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4844D60-4FA0-6D31-81A4-E51810739E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67" t="15153" r="5312" b="41092"/>
          <a:stretch/>
        </p:blipFill>
        <p:spPr>
          <a:xfrm>
            <a:off x="9264352" y="1772816"/>
            <a:ext cx="2592288" cy="252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83714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B74D9C-846E-EA32-6923-835F72AB5C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5868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A4ED72-6742-0995-5E29-A010EE19B8FD}"/>
              </a:ext>
            </a:extLst>
          </p:cNvPr>
          <p:cNvSpPr/>
          <p:nvPr/>
        </p:nvSpPr>
        <p:spPr bwMode="auto">
          <a:xfrm>
            <a:off x="3262154" y="1730802"/>
            <a:ext cx="177359" cy="206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2F3A33-5D5A-E78E-A84B-C35BFE16FE37}"/>
              </a:ext>
            </a:extLst>
          </p:cNvPr>
          <p:cNvSpPr/>
          <p:nvPr/>
        </p:nvSpPr>
        <p:spPr bwMode="auto">
          <a:xfrm>
            <a:off x="2020637" y="2750751"/>
            <a:ext cx="201992" cy="206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683EBC-AFED-5E86-FAF1-892D723FC705}"/>
              </a:ext>
            </a:extLst>
          </p:cNvPr>
          <p:cNvSpPr/>
          <p:nvPr/>
        </p:nvSpPr>
        <p:spPr bwMode="auto">
          <a:xfrm>
            <a:off x="2020637" y="3770699"/>
            <a:ext cx="162579" cy="202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156B29-0B28-34C8-C4C8-2E0ECA548748}"/>
              </a:ext>
            </a:extLst>
          </p:cNvPr>
          <p:cNvSpPr/>
          <p:nvPr/>
        </p:nvSpPr>
        <p:spPr bwMode="auto">
          <a:xfrm>
            <a:off x="2015710" y="5288304"/>
            <a:ext cx="192139" cy="216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0C42E9-5204-D55C-778C-A6243BBDC8D8}"/>
              </a:ext>
            </a:extLst>
          </p:cNvPr>
          <p:cNvSpPr/>
          <p:nvPr/>
        </p:nvSpPr>
        <p:spPr bwMode="auto">
          <a:xfrm>
            <a:off x="3020748" y="5805669"/>
            <a:ext cx="226626" cy="206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4E6BE23-5C38-3286-E157-34E1FD4C41D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96" y="1759467"/>
            <a:ext cx="5101209" cy="2729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16753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A7F9E5-B8AF-FA58-A63A-C22F9BDBE0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9715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C36FB1-87A1-4BA9-0FBC-7D748642F917}"/>
              </a:ext>
            </a:extLst>
          </p:cNvPr>
          <p:cNvSpPr/>
          <p:nvPr/>
        </p:nvSpPr>
        <p:spPr bwMode="auto">
          <a:xfrm>
            <a:off x="2626258" y="3559520"/>
            <a:ext cx="547654" cy="179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B9C81D-B572-6436-BD23-86A1BA7AD039}"/>
              </a:ext>
            </a:extLst>
          </p:cNvPr>
          <p:cNvSpPr/>
          <p:nvPr/>
        </p:nvSpPr>
        <p:spPr bwMode="auto">
          <a:xfrm>
            <a:off x="1288717" y="4139209"/>
            <a:ext cx="679301" cy="337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CBAE3A-916E-8E7B-7049-4A56E8AF8D7E}"/>
              </a:ext>
            </a:extLst>
          </p:cNvPr>
          <p:cNvSpPr/>
          <p:nvPr/>
        </p:nvSpPr>
        <p:spPr bwMode="auto">
          <a:xfrm>
            <a:off x="5738408" y="4302576"/>
            <a:ext cx="542388" cy="173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F54F76-CCCD-44D4-7A80-E7A9EE258CA1}"/>
              </a:ext>
            </a:extLst>
          </p:cNvPr>
          <p:cNvSpPr/>
          <p:nvPr/>
        </p:nvSpPr>
        <p:spPr bwMode="auto">
          <a:xfrm>
            <a:off x="4105977" y="5425064"/>
            <a:ext cx="542388" cy="332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F585343-D527-6AFA-2D44-24BE2F668AA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164"/>
          <a:stretch/>
        </p:blipFill>
        <p:spPr>
          <a:xfrm>
            <a:off x="1045912" y="6059953"/>
            <a:ext cx="1665711" cy="75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037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2024-01-05T06:15:27Z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