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1100" y="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484F4B-1AD1-C0E8-2FB0-3AC89F9AA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852936"/>
            <a:ext cx="9000000" cy="877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43465-C6D4-E50A-9F5C-D12397377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1282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D8F86-3DE4-F464-3281-14E9192B2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759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45DD3-5852-1E16-AD8D-1B0A11E03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552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8F8414A-4E80-B354-6418-2567019656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82154"/>
            <a:ext cx="10800000" cy="41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85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E19D2-2D38-C08F-05B9-8DC70AB34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2307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C3D6B-5355-2B98-C14A-06DB27C74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350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CE276-C269-9903-C626-BCB583D27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998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08032-EEB6-8006-9C1A-0D30F9A07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508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83709-9836-A943-855E-5D8395C20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1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8148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C67A8-419E-DD7D-1DFE-8AC517424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430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F0949-DD1F-6C0D-DE84-1E55743B5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5098636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2024-01-05T04:26:26Z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