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99438C-62F5-F0CA-AD0C-9F9D71213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654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D9694-AC0E-4270-4735-E7DADBE67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9659E-4EFA-59DB-A6C7-3549BAC9AB3D}"/>
              </a:ext>
            </a:extLst>
          </p:cNvPr>
          <p:cNvSpPr/>
          <p:nvPr/>
        </p:nvSpPr>
        <p:spPr bwMode="auto">
          <a:xfrm>
            <a:off x="1386666" y="2059784"/>
            <a:ext cx="438095" cy="39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7D03F-7685-344F-32B5-5C3A9F24F45A}"/>
              </a:ext>
            </a:extLst>
          </p:cNvPr>
          <p:cNvSpPr/>
          <p:nvPr/>
        </p:nvSpPr>
        <p:spPr bwMode="auto">
          <a:xfrm>
            <a:off x="1415238" y="3624666"/>
            <a:ext cx="380952" cy="41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F601B-D44C-87E8-E696-6129E889C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83BBD-3BE3-D011-4272-8B735F5C7E4C}"/>
              </a:ext>
            </a:extLst>
          </p:cNvPr>
          <p:cNvSpPr/>
          <p:nvPr/>
        </p:nvSpPr>
        <p:spPr bwMode="auto">
          <a:xfrm>
            <a:off x="1238869" y="1134799"/>
            <a:ext cx="302028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416E9F-585A-75DB-7F55-1BF20ECFFCAF}"/>
              </a:ext>
            </a:extLst>
          </p:cNvPr>
          <p:cNvSpPr/>
          <p:nvPr/>
        </p:nvSpPr>
        <p:spPr bwMode="auto">
          <a:xfrm>
            <a:off x="1238869" y="3072888"/>
            <a:ext cx="302028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2ADAC-F0B1-F20D-9A15-D9C690AA3F61}"/>
              </a:ext>
            </a:extLst>
          </p:cNvPr>
          <p:cNvSpPr/>
          <p:nvPr/>
        </p:nvSpPr>
        <p:spPr bwMode="auto">
          <a:xfrm>
            <a:off x="1246613" y="5654422"/>
            <a:ext cx="286539" cy="32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62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8272E-2E50-90B0-4C46-BC8917482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3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48599-1020-5CE8-278A-BE9A8D4E3DF1}"/>
              </a:ext>
            </a:extLst>
          </p:cNvPr>
          <p:cNvSpPr/>
          <p:nvPr/>
        </p:nvSpPr>
        <p:spPr bwMode="auto">
          <a:xfrm>
            <a:off x="2890164" y="2713248"/>
            <a:ext cx="927366" cy="40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E187B4-D664-0732-7D86-E922CC7CAF4D}"/>
              </a:ext>
            </a:extLst>
          </p:cNvPr>
          <p:cNvSpPr/>
          <p:nvPr/>
        </p:nvSpPr>
        <p:spPr bwMode="auto">
          <a:xfrm>
            <a:off x="4126653" y="3558637"/>
            <a:ext cx="372208" cy="283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BAB79D-013C-BC4E-F84E-EDB269BFAB93}"/>
              </a:ext>
            </a:extLst>
          </p:cNvPr>
          <p:cNvSpPr/>
          <p:nvPr/>
        </p:nvSpPr>
        <p:spPr bwMode="auto">
          <a:xfrm>
            <a:off x="6530237" y="5091693"/>
            <a:ext cx="384825" cy="214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45F9E2-4129-2F23-57C5-CA77CF85CFED}"/>
              </a:ext>
            </a:extLst>
          </p:cNvPr>
          <p:cNvSpPr/>
          <p:nvPr/>
        </p:nvSpPr>
        <p:spPr bwMode="auto">
          <a:xfrm>
            <a:off x="1691527" y="6164201"/>
            <a:ext cx="435294" cy="40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C7C1CF-284A-94B6-C2BA-50C2AEEBA5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131"/>
          <a:stretch/>
        </p:blipFill>
        <p:spPr>
          <a:xfrm>
            <a:off x="2982724" y="4159981"/>
            <a:ext cx="1601108" cy="78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113E6-2DA3-B1DD-2DCB-98B2FA1D4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1BF76-EFAD-5754-5D8D-F3F50B3A63B8}"/>
              </a:ext>
            </a:extLst>
          </p:cNvPr>
          <p:cNvSpPr/>
          <p:nvPr/>
        </p:nvSpPr>
        <p:spPr bwMode="auto">
          <a:xfrm>
            <a:off x="1302597" y="1904254"/>
            <a:ext cx="382849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4948D-D1A0-263F-F0B0-415F9E70A276}"/>
              </a:ext>
            </a:extLst>
          </p:cNvPr>
          <p:cNvSpPr/>
          <p:nvPr/>
        </p:nvSpPr>
        <p:spPr bwMode="auto">
          <a:xfrm>
            <a:off x="1344211" y="4418011"/>
            <a:ext cx="307944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7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46A28-B6C7-5E4B-6573-2700286A0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C59DD-E48A-6A8D-89B7-EE17F0FFB5B5}"/>
              </a:ext>
            </a:extLst>
          </p:cNvPr>
          <p:cNvSpPr/>
          <p:nvPr/>
        </p:nvSpPr>
        <p:spPr bwMode="auto">
          <a:xfrm>
            <a:off x="1320000" y="1201212"/>
            <a:ext cx="447619" cy="39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1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F84BE-898E-0126-7B39-4E0E534C5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6204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E319F-6CB8-5E0F-A905-83C1109C4B10}"/>
              </a:ext>
            </a:extLst>
          </p:cNvPr>
          <p:cNvSpPr/>
          <p:nvPr/>
        </p:nvSpPr>
        <p:spPr bwMode="auto">
          <a:xfrm>
            <a:off x="1621049" y="2643556"/>
            <a:ext cx="224311" cy="22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35C7C-8517-6160-A7C1-F6A1DD6A0EBC}"/>
              </a:ext>
            </a:extLst>
          </p:cNvPr>
          <p:cNvSpPr/>
          <p:nvPr/>
        </p:nvSpPr>
        <p:spPr bwMode="auto">
          <a:xfrm>
            <a:off x="1615578" y="3667434"/>
            <a:ext cx="202427" cy="22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05CF5E-523E-E3CF-3327-6CE05C3E5EC7}"/>
              </a:ext>
            </a:extLst>
          </p:cNvPr>
          <p:cNvSpPr/>
          <p:nvPr/>
        </p:nvSpPr>
        <p:spPr bwMode="auto">
          <a:xfrm>
            <a:off x="1593693" y="4691312"/>
            <a:ext cx="251666" cy="22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610C5-AC85-3BF9-6E82-41270757CFC1}"/>
              </a:ext>
            </a:extLst>
          </p:cNvPr>
          <p:cNvSpPr/>
          <p:nvPr/>
        </p:nvSpPr>
        <p:spPr bwMode="auto">
          <a:xfrm>
            <a:off x="2283042" y="6218917"/>
            <a:ext cx="218840" cy="235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799F4C-A95A-4CF9-90C5-EEFA788BA5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1440052"/>
            <a:ext cx="5652507" cy="240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939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DD4BD-FC74-2D6B-6926-118D748F1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8724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C0D2A-AD55-77DE-7FAE-FF9119AAD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69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4AA59-10BF-2470-565B-BDDD870E2F16}"/>
              </a:ext>
            </a:extLst>
          </p:cNvPr>
          <p:cNvSpPr/>
          <p:nvPr/>
        </p:nvSpPr>
        <p:spPr bwMode="auto">
          <a:xfrm>
            <a:off x="3006220" y="1951917"/>
            <a:ext cx="590955" cy="19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9A7047-97F8-DBBB-F452-C93DE8E1E434}"/>
              </a:ext>
            </a:extLst>
          </p:cNvPr>
          <p:cNvSpPr/>
          <p:nvPr/>
        </p:nvSpPr>
        <p:spPr bwMode="auto">
          <a:xfrm>
            <a:off x="2385419" y="2421802"/>
            <a:ext cx="1118294" cy="57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F44B09-48D8-1CE3-6005-7D76309A0CAF}"/>
              </a:ext>
            </a:extLst>
          </p:cNvPr>
          <p:cNvSpPr/>
          <p:nvPr/>
        </p:nvSpPr>
        <p:spPr bwMode="auto">
          <a:xfrm>
            <a:off x="1675079" y="3204541"/>
            <a:ext cx="1396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D82259-9BEE-1FC4-B368-31DCD2738FFC}"/>
              </a:ext>
            </a:extLst>
          </p:cNvPr>
          <p:cNvSpPr/>
          <p:nvPr/>
        </p:nvSpPr>
        <p:spPr bwMode="auto">
          <a:xfrm>
            <a:off x="1764617" y="4288182"/>
            <a:ext cx="620801" cy="19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C259C7-8E65-4FB6-ABF5-2D9E909CDC6E}"/>
              </a:ext>
            </a:extLst>
          </p:cNvPr>
          <p:cNvSpPr/>
          <p:nvPr/>
        </p:nvSpPr>
        <p:spPr bwMode="auto">
          <a:xfrm>
            <a:off x="1651202" y="5064946"/>
            <a:ext cx="549170" cy="203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CC1445-E8AF-A4BB-081E-7D798A00A0C6}"/>
              </a:ext>
            </a:extLst>
          </p:cNvPr>
          <p:cNvSpPr/>
          <p:nvPr/>
        </p:nvSpPr>
        <p:spPr bwMode="auto">
          <a:xfrm>
            <a:off x="2495600" y="5589240"/>
            <a:ext cx="57606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5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