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79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4B9C8-5F04-4E89-B7BD-C97661FA95F3}" type="datetimeFigureOut">
              <a:rPr lang="zh-CN" altLang="en-US" smtClean="0"/>
              <a:t>2024/1/5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1602-6835-4C63-BB0C-EFCA2A40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9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41602-6835-4C63-BB0C-EFCA2A40075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74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F90E0-9B4C-D186-1702-0D86E8996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170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4D6BD-3827-2B17-4609-03F44765C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3DA35-EC0D-89E4-AA99-DE5C74D5FA30}"/>
              </a:ext>
            </a:extLst>
          </p:cNvPr>
          <p:cNvSpPr/>
          <p:nvPr/>
        </p:nvSpPr>
        <p:spPr bwMode="auto">
          <a:xfrm>
            <a:off x="5405714" y="1591353"/>
            <a:ext cx="552380" cy="32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29E5CB-F4FF-4B2C-6B1B-3380DBAB05E1}"/>
              </a:ext>
            </a:extLst>
          </p:cNvPr>
          <p:cNvSpPr/>
          <p:nvPr/>
        </p:nvSpPr>
        <p:spPr bwMode="auto">
          <a:xfrm>
            <a:off x="3205714" y="4021124"/>
            <a:ext cx="1209523" cy="323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676A1A-B98E-9440-591D-E1ADC0E222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738" y="1569492"/>
            <a:ext cx="1720125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04CD175-C977-E24F-BEDB-A82131D3E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856" y="2177156"/>
            <a:ext cx="1638151" cy="642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F18B50A-BDA8-BD3A-BA69-72374EEE3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459" y="2782269"/>
            <a:ext cx="1800200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2C9806D-1893-E509-67C8-691C2E597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690" y="3389145"/>
            <a:ext cx="137609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3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9409F-B265-10BA-9B54-1B79029D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484CF-5AF7-B01D-2B7C-09DF1AD1706E}"/>
              </a:ext>
            </a:extLst>
          </p:cNvPr>
          <p:cNvSpPr/>
          <p:nvPr/>
        </p:nvSpPr>
        <p:spPr bwMode="auto">
          <a:xfrm>
            <a:off x="1472380" y="1496430"/>
            <a:ext cx="228571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2FFA9-D876-AB1E-C408-AA7AC2545E5A}"/>
              </a:ext>
            </a:extLst>
          </p:cNvPr>
          <p:cNvSpPr/>
          <p:nvPr/>
        </p:nvSpPr>
        <p:spPr bwMode="auto">
          <a:xfrm>
            <a:off x="1481904" y="2373658"/>
            <a:ext cx="219047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6D88B2-0A0F-9F69-B327-00F2B20E4AA7}"/>
              </a:ext>
            </a:extLst>
          </p:cNvPr>
          <p:cNvSpPr/>
          <p:nvPr/>
        </p:nvSpPr>
        <p:spPr bwMode="auto">
          <a:xfrm>
            <a:off x="1472380" y="3241352"/>
            <a:ext cx="228571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68D22C-88CB-A7EA-46B4-1D02B4492258}"/>
              </a:ext>
            </a:extLst>
          </p:cNvPr>
          <p:cNvSpPr/>
          <p:nvPr/>
        </p:nvSpPr>
        <p:spPr bwMode="auto">
          <a:xfrm>
            <a:off x="1453333" y="4109045"/>
            <a:ext cx="257142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7AE896-98D4-B94D-637A-FF7C261C827E}"/>
              </a:ext>
            </a:extLst>
          </p:cNvPr>
          <p:cNvSpPr/>
          <p:nvPr/>
        </p:nvSpPr>
        <p:spPr bwMode="auto">
          <a:xfrm>
            <a:off x="1481904" y="4976739"/>
            <a:ext cx="219047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9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4DFAC-9A65-F440-2964-A0DC65995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00F05-2C3F-77D5-02F7-790FF29F4803}"/>
              </a:ext>
            </a:extLst>
          </p:cNvPr>
          <p:cNvSpPr/>
          <p:nvPr/>
        </p:nvSpPr>
        <p:spPr bwMode="auto">
          <a:xfrm>
            <a:off x="1472380" y="1744069"/>
            <a:ext cx="238095" cy="20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E5DC9-E52F-7BF0-0B6C-C79D34009537}"/>
              </a:ext>
            </a:extLst>
          </p:cNvPr>
          <p:cNvSpPr/>
          <p:nvPr/>
        </p:nvSpPr>
        <p:spPr bwMode="auto">
          <a:xfrm>
            <a:off x="1481904" y="2182528"/>
            <a:ext cx="200000" cy="21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3C56E-416B-6EEC-B48A-4731C892F536}"/>
              </a:ext>
            </a:extLst>
          </p:cNvPr>
          <p:cNvSpPr/>
          <p:nvPr/>
        </p:nvSpPr>
        <p:spPr bwMode="auto">
          <a:xfrm>
            <a:off x="1453333" y="2620987"/>
            <a:ext cx="266666" cy="20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1A8DE-84F5-6DBA-2459-538A0D577F2B}"/>
              </a:ext>
            </a:extLst>
          </p:cNvPr>
          <p:cNvSpPr/>
          <p:nvPr/>
        </p:nvSpPr>
        <p:spPr bwMode="auto">
          <a:xfrm>
            <a:off x="1472380" y="3049914"/>
            <a:ext cx="228571" cy="22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6F128C-C504-1558-CB94-42E858BFFC7A}"/>
              </a:ext>
            </a:extLst>
          </p:cNvPr>
          <p:cNvSpPr/>
          <p:nvPr/>
        </p:nvSpPr>
        <p:spPr bwMode="auto">
          <a:xfrm>
            <a:off x="1481904" y="3497905"/>
            <a:ext cx="219047" cy="20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5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37A08-2FDA-E780-6203-E1FB30537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3587"/>
            <a:ext cx="10800000" cy="474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6374A8-2358-1B66-C55C-279554F216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687651"/>
            <a:ext cx="10800000" cy="1134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0CF79E4-BB6D-352C-64FA-34966AA6E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27" y="1752552"/>
            <a:ext cx="8826932" cy="6100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CCCA731-CBC7-3787-38CA-EA5C8EDC3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27" y="2818912"/>
            <a:ext cx="8826932" cy="6100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9B0E6E1-A779-03A3-E332-3AB078CE2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27" y="3885272"/>
            <a:ext cx="8826932" cy="6100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7894DAD-3964-459E-3F8A-365B02648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227" y="4977578"/>
            <a:ext cx="8826932" cy="6100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410CF16-9FD8-60F7-26C8-398D31458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223" y="6113921"/>
            <a:ext cx="8826932" cy="61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5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EBF77-1931-FF1B-73D6-9296EF792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1C072-047E-678A-F8A1-F24CA441B57F}"/>
              </a:ext>
            </a:extLst>
          </p:cNvPr>
          <p:cNvSpPr/>
          <p:nvPr/>
        </p:nvSpPr>
        <p:spPr bwMode="auto">
          <a:xfrm>
            <a:off x="1758095" y="2995380"/>
            <a:ext cx="219047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C7B1BB-2551-BBBB-6CCE-75A9564F3B5F}"/>
              </a:ext>
            </a:extLst>
          </p:cNvPr>
          <p:cNvSpPr/>
          <p:nvPr/>
        </p:nvSpPr>
        <p:spPr bwMode="auto">
          <a:xfrm>
            <a:off x="1729523" y="3472593"/>
            <a:ext cx="266666" cy="219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9129BF-3639-D902-0CDA-E20A69EFC252}"/>
              </a:ext>
            </a:extLst>
          </p:cNvPr>
          <p:cNvSpPr/>
          <p:nvPr/>
        </p:nvSpPr>
        <p:spPr bwMode="auto">
          <a:xfrm>
            <a:off x="1748571" y="3959349"/>
            <a:ext cx="228571" cy="219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39B8D-4C6B-1122-EF7A-F6A5E14B65EC}"/>
              </a:ext>
            </a:extLst>
          </p:cNvPr>
          <p:cNvSpPr/>
          <p:nvPr/>
        </p:nvSpPr>
        <p:spPr bwMode="auto">
          <a:xfrm>
            <a:off x="1748571" y="4436562"/>
            <a:ext cx="228571" cy="22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BA8F2-0DCC-7BB9-9942-5A0259B39A63}"/>
              </a:ext>
            </a:extLst>
          </p:cNvPr>
          <p:cNvSpPr/>
          <p:nvPr/>
        </p:nvSpPr>
        <p:spPr bwMode="auto">
          <a:xfrm>
            <a:off x="1729523" y="4923318"/>
            <a:ext cx="266666" cy="219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1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03429-00BA-7031-5DE3-77616F4B6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92ACA-2C9F-B181-0F3F-1F19723E01CC}"/>
              </a:ext>
            </a:extLst>
          </p:cNvPr>
          <p:cNvSpPr/>
          <p:nvPr/>
        </p:nvSpPr>
        <p:spPr bwMode="auto">
          <a:xfrm>
            <a:off x="1748571" y="3953532"/>
            <a:ext cx="228571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C1B8AE-72D3-A29F-D9F5-1529C5156119}"/>
              </a:ext>
            </a:extLst>
          </p:cNvPr>
          <p:cNvSpPr/>
          <p:nvPr/>
        </p:nvSpPr>
        <p:spPr bwMode="auto">
          <a:xfrm>
            <a:off x="1767619" y="4429815"/>
            <a:ext cx="200000" cy="2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01CD35-E82D-5A84-9B48-EE63334C90CE}"/>
              </a:ext>
            </a:extLst>
          </p:cNvPr>
          <p:cNvSpPr/>
          <p:nvPr/>
        </p:nvSpPr>
        <p:spPr bwMode="auto">
          <a:xfrm>
            <a:off x="1767619" y="4915623"/>
            <a:ext cx="200000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F05610-E256-1ACE-8324-C69A7ED479AB}"/>
              </a:ext>
            </a:extLst>
          </p:cNvPr>
          <p:cNvSpPr/>
          <p:nvPr/>
        </p:nvSpPr>
        <p:spPr bwMode="auto">
          <a:xfrm>
            <a:off x="1748571" y="5391906"/>
            <a:ext cx="228571" cy="2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AA6A79-B18B-75BC-8E4C-B44020C1E820}"/>
              </a:ext>
            </a:extLst>
          </p:cNvPr>
          <p:cNvSpPr/>
          <p:nvPr/>
        </p:nvSpPr>
        <p:spPr bwMode="auto">
          <a:xfrm>
            <a:off x="1748571" y="5877715"/>
            <a:ext cx="228571" cy="2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9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15AD8-429E-228B-4AAE-2734B626E3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066B37C-85DC-D9CE-08C2-85472DEF2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542" y="3684782"/>
            <a:ext cx="10047175" cy="62242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FB2A05A-5601-7205-15C2-8B8717456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542" y="4341582"/>
            <a:ext cx="10047175" cy="62242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6BCCDC0-8277-DC91-B470-C6302179F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541" y="5005529"/>
            <a:ext cx="10047175" cy="62242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9154725-1D7A-B94D-781F-9C4232066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541" y="5662329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6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8574A-ECB2-6AA0-8039-F9EB20A778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20000" y="972000"/>
            <a:ext cx="9408448" cy="354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6FC5A6-4803-EBD2-39CA-593DE6708FB2}"/>
              </a:ext>
            </a:extLst>
          </p:cNvPr>
          <p:cNvSpPr/>
          <p:nvPr/>
        </p:nvSpPr>
        <p:spPr bwMode="auto">
          <a:xfrm>
            <a:off x="1481904" y="2210362"/>
            <a:ext cx="219047" cy="2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6BB8F-786B-3589-78D5-5F59B79C3068}"/>
              </a:ext>
            </a:extLst>
          </p:cNvPr>
          <p:cNvSpPr/>
          <p:nvPr/>
        </p:nvSpPr>
        <p:spPr bwMode="auto">
          <a:xfrm>
            <a:off x="1453333" y="2696181"/>
            <a:ext cx="266666" cy="2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FA5EF-5E75-842D-70CD-63AB37850929}"/>
              </a:ext>
            </a:extLst>
          </p:cNvPr>
          <p:cNvSpPr/>
          <p:nvPr/>
        </p:nvSpPr>
        <p:spPr bwMode="auto">
          <a:xfrm>
            <a:off x="1453333" y="3182000"/>
            <a:ext cx="266666" cy="209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73DD36-8859-5E78-A701-4275C9B324DE}"/>
              </a:ext>
            </a:extLst>
          </p:cNvPr>
          <p:cNvSpPr/>
          <p:nvPr/>
        </p:nvSpPr>
        <p:spPr bwMode="auto">
          <a:xfrm>
            <a:off x="1481904" y="3658293"/>
            <a:ext cx="219047" cy="21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CB0512-2280-2BB4-96CC-35DC83212EFE}"/>
              </a:ext>
            </a:extLst>
          </p:cNvPr>
          <p:cNvSpPr/>
          <p:nvPr/>
        </p:nvSpPr>
        <p:spPr bwMode="auto">
          <a:xfrm>
            <a:off x="1472380" y="4144112"/>
            <a:ext cx="238095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47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D70FA-CB99-4ABE-CAD2-09DA0ABD9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DEFB0-0E57-7452-088D-4325503B6503}"/>
              </a:ext>
            </a:extLst>
          </p:cNvPr>
          <p:cNvSpPr/>
          <p:nvPr/>
        </p:nvSpPr>
        <p:spPr bwMode="auto">
          <a:xfrm>
            <a:off x="1481904" y="1573206"/>
            <a:ext cx="219047" cy="20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9F45F7-B3A3-AA03-FAF1-441B5DAE25AC}"/>
              </a:ext>
            </a:extLst>
          </p:cNvPr>
          <p:cNvSpPr/>
          <p:nvPr/>
        </p:nvSpPr>
        <p:spPr bwMode="auto">
          <a:xfrm>
            <a:off x="1481904" y="2537044"/>
            <a:ext cx="219047" cy="219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2B867E-2954-BD2F-00C3-89C3A95C5CB9}"/>
              </a:ext>
            </a:extLst>
          </p:cNvPr>
          <p:cNvSpPr/>
          <p:nvPr/>
        </p:nvSpPr>
        <p:spPr bwMode="auto">
          <a:xfrm>
            <a:off x="1453333" y="3510426"/>
            <a:ext cx="266666" cy="20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9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9FEC4-517F-DF4F-C331-ACF01920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3B0E5-07E4-D6F9-E7B0-A77641DCB0D3}"/>
              </a:ext>
            </a:extLst>
          </p:cNvPr>
          <p:cNvSpPr/>
          <p:nvPr/>
        </p:nvSpPr>
        <p:spPr bwMode="auto">
          <a:xfrm>
            <a:off x="1015238" y="1143715"/>
            <a:ext cx="266666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7F92D-69AE-7688-2DC2-5DAD7E09FEE6}"/>
              </a:ext>
            </a:extLst>
          </p:cNvPr>
          <p:cNvSpPr/>
          <p:nvPr/>
        </p:nvSpPr>
        <p:spPr bwMode="auto">
          <a:xfrm>
            <a:off x="1043809" y="2593753"/>
            <a:ext cx="219047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2980F-EE5F-86FE-DD7C-2B989EAC9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4796F-3C51-18A3-7156-7490CFE60ABD}"/>
              </a:ext>
            </a:extLst>
          </p:cNvPr>
          <p:cNvSpPr/>
          <p:nvPr/>
        </p:nvSpPr>
        <p:spPr bwMode="auto">
          <a:xfrm>
            <a:off x="1453333" y="1601229"/>
            <a:ext cx="266666" cy="21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C1667C-478D-BD4B-D44F-7339CED3AA7F}"/>
              </a:ext>
            </a:extLst>
          </p:cNvPr>
          <p:cNvSpPr/>
          <p:nvPr/>
        </p:nvSpPr>
        <p:spPr bwMode="auto">
          <a:xfrm>
            <a:off x="1472380" y="3431716"/>
            <a:ext cx="228571" cy="21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8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C6324-C014-E798-27B7-8A5AF4C9F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702D0-4956-9753-85BF-D74D514E0967}"/>
              </a:ext>
            </a:extLst>
          </p:cNvPr>
          <p:cNvSpPr/>
          <p:nvPr/>
        </p:nvSpPr>
        <p:spPr bwMode="auto">
          <a:xfrm>
            <a:off x="1015238" y="1010164"/>
            <a:ext cx="266666" cy="2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18359-4DC3-AFDF-5971-227E4859245F}"/>
              </a:ext>
            </a:extLst>
          </p:cNvPr>
          <p:cNvSpPr/>
          <p:nvPr/>
        </p:nvSpPr>
        <p:spPr bwMode="auto">
          <a:xfrm>
            <a:off x="1043809" y="2737115"/>
            <a:ext cx="219047" cy="2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E3CF8-6645-760A-D0B4-B01F86B72A5A}"/>
              </a:ext>
            </a:extLst>
          </p:cNvPr>
          <p:cNvSpPr/>
          <p:nvPr/>
        </p:nvSpPr>
        <p:spPr bwMode="auto">
          <a:xfrm>
            <a:off x="1034285" y="4464066"/>
            <a:ext cx="228571" cy="2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96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FDA60-A92E-7DC2-1B26-7E93B33AF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798E4-FD3E-9FE6-BB07-26E79DAF8DB0}"/>
              </a:ext>
            </a:extLst>
          </p:cNvPr>
          <p:cNvSpPr/>
          <p:nvPr/>
        </p:nvSpPr>
        <p:spPr bwMode="auto">
          <a:xfrm>
            <a:off x="1453333" y="1515033"/>
            <a:ext cx="266666" cy="20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AB118-6F97-8974-2FE1-EE4B9A412CFC}"/>
              </a:ext>
            </a:extLst>
          </p:cNvPr>
          <p:cNvSpPr/>
          <p:nvPr/>
        </p:nvSpPr>
        <p:spPr bwMode="auto">
          <a:xfrm>
            <a:off x="1453333" y="2829746"/>
            <a:ext cx="266666" cy="20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C8861-7A67-BFA8-5A4A-DF1B4E607AD3}"/>
              </a:ext>
            </a:extLst>
          </p:cNvPr>
          <p:cNvSpPr/>
          <p:nvPr/>
        </p:nvSpPr>
        <p:spPr bwMode="auto">
          <a:xfrm>
            <a:off x="1481904" y="3696694"/>
            <a:ext cx="219047" cy="2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BE4E5-30F6-0C8D-6136-3910FBAA0386}"/>
              </a:ext>
            </a:extLst>
          </p:cNvPr>
          <p:cNvSpPr/>
          <p:nvPr/>
        </p:nvSpPr>
        <p:spPr bwMode="auto">
          <a:xfrm>
            <a:off x="1481904" y="4573169"/>
            <a:ext cx="219047" cy="20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B04382-04AF-AC85-42F3-8DF1FB483D3E}"/>
              </a:ext>
            </a:extLst>
          </p:cNvPr>
          <p:cNvSpPr/>
          <p:nvPr/>
        </p:nvSpPr>
        <p:spPr bwMode="auto">
          <a:xfrm>
            <a:off x="1472380" y="5440118"/>
            <a:ext cx="228571" cy="22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4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05258-1CA1-2A6B-9889-ABF629ADE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9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92A28-99CB-E563-A311-CE4DA05CF133}"/>
              </a:ext>
            </a:extLst>
          </p:cNvPr>
          <p:cNvSpPr/>
          <p:nvPr/>
        </p:nvSpPr>
        <p:spPr bwMode="auto">
          <a:xfrm>
            <a:off x="1748571" y="2867542"/>
            <a:ext cx="200000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44EC7-ED27-2D71-CA7E-3F439593A3D4}"/>
              </a:ext>
            </a:extLst>
          </p:cNvPr>
          <p:cNvSpPr/>
          <p:nvPr/>
        </p:nvSpPr>
        <p:spPr bwMode="auto">
          <a:xfrm>
            <a:off x="3739047" y="2867542"/>
            <a:ext cx="200000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DA109F-7C55-D945-0FAA-1176239B83FC}"/>
              </a:ext>
            </a:extLst>
          </p:cNvPr>
          <p:cNvSpPr/>
          <p:nvPr/>
        </p:nvSpPr>
        <p:spPr bwMode="auto">
          <a:xfrm>
            <a:off x="5739047" y="2867542"/>
            <a:ext cx="152380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565FC-802D-D66C-2095-0D2692442C8A}"/>
              </a:ext>
            </a:extLst>
          </p:cNvPr>
          <p:cNvSpPr/>
          <p:nvPr/>
        </p:nvSpPr>
        <p:spPr bwMode="auto">
          <a:xfrm>
            <a:off x="7700952" y="2867542"/>
            <a:ext cx="219047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C8A0C6-25A0-A6DC-63F9-533FED732662}"/>
              </a:ext>
            </a:extLst>
          </p:cNvPr>
          <p:cNvSpPr/>
          <p:nvPr/>
        </p:nvSpPr>
        <p:spPr bwMode="auto">
          <a:xfrm>
            <a:off x="9691428" y="2867542"/>
            <a:ext cx="209523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6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E7DB5-831C-9A8B-ADF6-B2E467B01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42516-E039-714F-4C90-EFB3F89E0D7D}"/>
              </a:ext>
            </a:extLst>
          </p:cNvPr>
          <p:cNvSpPr/>
          <p:nvPr/>
        </p:nvSpPr>
        <p:spPr bwMode="auto">
          <a:xfrm>
            <a:off x="1462857" y="2114947"/>
            <a:ext cx="257142" cy="20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9B171E-3ACC-FF9B-B725-7E3FC2AF355C}"/>
              </a:ext>
            </a:extLst>
          </p:cNvPr>
          <p:cNvSpPr/>
          <p:nvPr/>
        </p:nvSpPr>
        <p:spPr bwMode="auto">
          <a:xfrm>
            <a:off x="1481904" y="2543552"/>
            <a:ext cx="228571" cy="21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5E1DBE-7BEF-40EE-A6A5-73C5E26A8C78}"/>
              </a:ext>
            </a:extLst>
          </p:cNvPr>
          <p:cNvSpPr/>
          <p:nvPr/>
        </p:nvSpPr>
        <p:spPr bwMode="auto">
          <a:xfrm>
            <a:off x="1491428" y="2981681"/>
            <a:ext cx="219047" cy="21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21AFA3-BF1E-C63D-DE17-F49B967732F0}"/>
              </a:ext>
            </a:extLst>
          </p:cNvPr>
          <p:cNvSpPr/>
          <p:nvPr/>
        </p:nvSpPr>
        <p:spPr bwMode="auto">
          <a:xfrm>
            <a:off x="1481904" y="3419811"/>
            <a:ext cx="228571" cy="21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86DC92-C377-BBB6-004D-0725D804002D}"/>
              </a:ext>
            </a:extLst>
          </p:cNvPr>
          <p:cNvSpPr/>
          <p:nvPr/>
        </p:nvSpPr>
        <p:spPr bwMode="auto">
          <a:xfrm>
            <a:off x="1491428" y="3857941"/>
            <a:ext cx="219047" cy="21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11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