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1" r:id="rId3"/>
    <p:sldId id="380" r:id="rId4"/>
    <p:sldId id="379" r:id="rId5"/>
    <p:sldId id="378" r:id="rId6"/>
    <p:sldId id="377" r:id="rId7"/>
    <p:sldId id="376" r:id="rId8"/>
    <p:sldId id="375" r:id="rId9"/>
    <p:sldId id="374" r:id="rId10"/>
    <p:sldId id="373" r:id="rId11"/>
    <p:sldId id="372" r:id="rId12"/>
    <p:sldId id="371" r:id="rId13"/>
    <p:sldId id="370" r:id="rId14"/>
    <p:sldId id="368" r:id="rId15"/>
    <p:sldId id="366" r:id="rId16"/>
    <p:sldId id="365" r:id="rId17"/>
    <p:sldId id="364" r:id="rId1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6E66F1-CAC4-04D3-3E13-C82C95CD08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420888"/>
            <a:ext cx="10800000" cy="1720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B1C616-632A-D3CA-3726-9026DF19DF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3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3FD065-E5CD-3A6A-589A-6EC7EDB1AB8C}"/>
              </a:ext>
            </a:extLst>
          </p:cNvPr>
          <p:cNvSpPr/>
          <p:nvPr/>
        </p:nvSpPr>
        <p:spPr bwMode="auto">
          <a:xfrm>
            <a:off x="1015238" y="1067631"/>
            <a:ext cx="266666" cy="210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E0BEDA-1BD3-8BBE-2068-F231BCFD5D78}"/>
              </a:ext>
            </a:extLst>
          </p:cNvPr>
          <p:cNvSpPr/>
          <p:nvPr/>
        </p:nvSpPr>
        <p:spPr bwMode="auto">
          <a:xfrm>
            <a:off x="1015238" y="1899626"/>
            <a:ext cx="266666" cy="210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356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2A4AA3-8C05-D97F-68E5-5ED13C39D2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2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BAF7E71B-B22A-9F82-16A1-47A2B0CEA1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0933" y="1727303"/>
            <a:ext cx="1164828" cy="64256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AA599F8-C9B7-5A41-AB20-709DFD5B68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6871" y="1723508"/>
            <a:ext cx="1009129" cy="64256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545D23AB-1431-022B-A771-5E46B5291CC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3067"/>
          <a:stretch/>
        </p:blipFill>
        <p:spPr>
          <a:xfrm>
            <a:off x="2081585" y="2798392"/>
            <a:ext cx="3438351" cy="5586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6815584-61DF-F179-F1DD-5E7D281327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0368" y="2798267"/>
            <a:ext cx="1231976" cy="64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733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78BD6C-B235-3923-712E-2A2F303701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3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28C0CB-2FF7-FC20-3D3F-910233FE7274}"/>
              </a:ext>
            </a:extLst>
          </p:cNvPr>
          <p:cNvSpPr/>
          <p:nvPr/>
        </p:nvSpPr>
        <p:spPr bwMode="auto">
          <a:xfrm>
            <a:off x="3139047" y="1391996"/>
            <a:ext cx="628571" cy="324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111A58-C9AA-BC55-55EF-C67B8FB72F6C}"/>
              </a:ext>
            </a:extLst>
          </p:cNvPr>
          <p:cNvSpPr/>
          <p:nvPr/>
        </p:nvSpPr>
        <p:spPr bwMode="auto">
          <a:xfrm>
            <a:off x="4110476" y="2470623"/>
            <a:ext cx="685714" cy="229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0AEE68-7DBF-FFAC-4819-0C973F8C313B}"/>
              </a:ext>
            </a:extLst>
          </p:cNvPr>
          <p:cNvSpPr/>
          <p:nvPr/>
        </p:nvSpPr>
        <p:spPr bwMode="auto">
          <a:xfrm>
            <a:off x="1481904" y="2976527"/>
            <a:ext cx="1133333" cy="324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164ED4-B5C5-5B0C-9F5D-8344B0E36136}"/>
              </a:ext>
            </a:extLst>
          </p:cNvPr>
          <p:cNvSpPr/>
          <p:nvPr/>
        </p:nvSpPr>
        <p:spPr bwMode="auto">
          <a:xfrm>
            <a:off x="3720000" y="3587431"/>
            <a:ext cx="628571" cy="324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7694516-FA6D-AFEB-1FFF-596ADB56C98C}"/>
              </a:ext>
            </a:extLst>
          </p:cNvPr>
          <p:cNvSpPr/>
          <p:nvPr/>
        </p:nvSpPr>
        <p:spPr bwMode="auto">
          <a:xfrm>
            <a:off x="5529523" y="3577886"/>
            <a:ext cx="390476" cy="334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82AC287-60D7-EA4E-B3B3-B18E9EBC554B}"/>
              </a:ext>
            </a:extLst>
          </p:cNvPr>
          <p:cNvSpPr/>
          <p:nvPr/>
        </p:nvSpPr>
        <p:spPr bwMode="auto">
          <a:xfrm>
            <a:off x="672000" y="4437112"/>
            <a:ext cx="2975728" cy="458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ABF53D25-7027-18AE-74F4-DA73C60CB8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729" y="1370405"/>
            <a:ext cx="834423" cy="64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523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43C4D0-2E4D-38BA-FC71-7AD6836CD0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13924"/>
            <a:ext cx="10800000" cy="3263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27875FE5-7C27-DAF5-F1F7-F18DB8C2BD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82" y="1654700"/>
            <a:ext cx="8826932" cy="61008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58CA45CA-240F-8B87-9F4F-2A7211231E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82" y="2715705"/>
            <a:ext cx="8826932" cy="61008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2F92FD7-3637-C80F-0550-D5A053D4B9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82" y="3815291"/>
            <a:ext cx="8826932" cy="610088"/>
          </a:xfrm>
          <a:prstGeom prst="rect">
            <a:avLst/>
          </a:prstGeom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004922E3-189B-6928-1870-4FD83656297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325" r="72225"/>
          <a:stretch/>
        </p:blipFill>
        <p:spPr>
          <a:xfrm>
            <a:off x="720000" y="764704"/>
            <a:ext cx="2999736" cy="45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img_16777215">
            <a:extLst>
              <a:ext uri="{FF2B5EF4-FFF2-40B4-BE49-F238E27FC236}">
                <a16:creationId xmlns:a16="http://schemas.microsoft.com/office/drawing/2014/main" id="{8A68BAE7-2B31-F8AF-9C10-B64CD4079A45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30249"/>
            <a:ext cx="10800000" cy="2227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8AF40B14-D77F-82E3-B4E9-8D5992E454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977900"/>
            <a:ext cx="8826932" cy="61008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76D131A6-BB98-7AC8-9A68-E3C3197588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6077486"/>
            <a:ext cx="8826932" cy="610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083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7224D7-B110-D519-D440-976DC2A3A6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32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B998A4-2BBA-A246-71BA-BBEAC39CCB56}"/>
              </a:ext>
            </a:extLst>
          </p:cNvPr>
          <p:cNvSpPr/>
          <p:nvPr/>
        </p:nvSpPr>
        <p:spPr bwMode="auto">
          <a:xfrm>
            <a:off x="5434285" y="1517631"/>
            <a:ext cx="238095" cy="220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73C1CE-88C0-517E-52B0-23A7CFDF94E3}"/>
              </a:ext>
            </a:extLst>
          </p:cNvPr>
          <p:cNvSpPr/>
          <p:nvPr/>
        </p:nvSpPr>
        <p:spPr bwMode="auto">
          <a:xfrm>
            <a:off x="6224761" y="1967538"/>
            <a:ext cx="209523" cy="210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401EA94-DD83-3351-8E63-E01016DE6A9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799300"/>
            <a:ext cx="10800000" cy="3452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5AD7FD-2489-32C7-F83D-F8CFD650E0BC}"/>
              </a:ext>
            </a:extLst>
          </p:cNvPr>
          <p:cNvSpPr/>
          <p:nvPr/>
        </p:nvSpPr>
        <p:spPr bwMode="auto">
          <a:xfrm>
            <a:off x="2403638" y="2856529"/>
            <a:ext cx="238095" cy="228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E20186-818D-91DA-EF62-D5DB207F9A98}"/>
              </a:ext>
            </a:extLst>
          </p:cNvPr>
          <p:cNvSpPr/>
          <p:nvPr/>
        </p:nvSpPr>
        <p:spPr bwMode="auto">
          <a:xfrm>
            <a:off x="2460781" y="3753130"/>
            <a:ext cx="200000" cy="209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2DBD42-76FC-2C12-798F-C4C1CC0FD9F0}"/>
              </a:ext>
            </a:extLst>
          </p:cNvPr>
          <p:cNvSpPr/>
          <p:nvPr/>
        </p:nvSpPr>
        <p:spPr bwMode="auto">
          <a:xfrm>
            <a:off x="2927448" y="5059877"/>
            <a:ext cx="257142" cy="219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90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4E12DA-74BF-F5C7-B0B5-1E50C08218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9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29957E-5DD2-638C-0D5A-CD740057E444}"/>
              </a:ext>
            </a:extLst>
          </p:cNvPr>
          <p:cNvSpPr/>
          <p:nvPr/>
        </p:nvSpPr>
        <p:spPr bwMode="auto">
          <a:xfrm>
            <a:off x="1758095" y="4137730"/>
            <a:ext cx="219047" cy="219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99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237410-7A74-511A-5C67-5692A7E2E6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C29F37-D1CC-2114-320B-18B6E6EB8D95}"/>
              </a:ext>
            </a:extLst>
          </p:cNvPr>
          <p:cNvSpPr/>
          <p:nvPr/>
        </p:nvSpPr>
        <p:spPr bwMode="auto">
          <a:xfrm>
            <a:off x="1034285" y="1086386"/>
            <a:ext cx="228571" cy="219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287617-9B69-B5B6-46BF-ACA940C3F246}"/>
              </a:ext>
            </a:extLst>
          </p:cNvPr>
          <p:cNvSpPr/>
          <p:nvPr/>
        </p:nvSpPr>
        <p:spPr bwMode="auto">
          <a:xfrm>
            <a:off x="1043809" y="1953818"/>
            <a:ext cx="209523" cy="219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3937DD-9EB0-1E13-35B3-F398E78D9A26}"/>
              </a:ext>
            </a:extLst>
          </p:cNvPr>
          <p:cNvSpPr/>
          <p:nvPr/>
        </p:nvSpPr>
        <p:spPr bwMode="auto">
          <a:xfrm>
            <a:off x="1015238" y="2821249"/>
            <a:ext cx="266666" cy="219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62C4E8-3482-375B-3299-16E8391321BA}"/>
              </a:ext>
            </a:extLst>
          </p:cNvPr>
          <p:cNvSpPr/>
          <p:nvPr/>
        </p:nvSpPr>
        <p:spPr bwMode="auto">
          <a:xfrm>
            <a:off x="1034285" y="3679149"/>
            <a:ext cx="228571" cy="228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370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C37E18-D125-896A-5C1D-56E41FC3BB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7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477E4F1-263A-8153-0B23-61490BA5DC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808428"/>
            <a:ext cx="10047175" cy="62242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AD832830-AA3A-B7F4-D942-7C5EA3F437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403625"/>
            <a:ext cx="10047175" cy="62242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BB3F81B6-2FA5-BF54-9C43-45A69E9A00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005425"/>
            <a:ext cx="10047175" cy="62242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F78367DB-E58C-5A23-353B-65C51F7D14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614372"/>
            <a:ext cx="10047175" cy="62242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213712A-79DC-2D4F-D836-83E03B365B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209297"/>
            <a:ext cx="10047175" cy="62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523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EE2A73-1BE4-D5F0-8EAE-77F586B475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35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83BBF0-F163-A86D-6B33-3D599972BD34}"/>
              </a:ext>
            </a:extLst>
          </p:cNvPr>
          <p:cNvSpPr/>
          <p:nvPr/>
        </p:nvSpPr>
        <p:spPr bwMode="auto">
          <a:xfrm>
            <a:off x="10344472" y="951654"/>
            <a:ext cx="1539570" cy="1397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37432D-C8D6-2D51-187E-B7619CBD453F}"/>
              </a:ext>
            </a:extLst>
          </p:cNvPr>
          <p:cNvSpPr/>
          <p:nvPr/>
        </p:nvSpPr>
        <p:spPr bwMode="auto">
          <a:xfrm>
            <a:off x="1450855" y="2217148"/>
            <a:ext cx="265765" cy="209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5CF312-C417-ED65-3DD5-8C732FEB42DA}"/>
              </a:ext>
            </a:extLst>
          </p:cNvPr>
          <p:cNvSpPr/>
          <p:nvPr/>
        </p:nvSpPr>
        <p:spPr bwMode="auto">
          <a:xfrm>
            <a:off x="6728203" y="2217148"/>
            <a:ext cx="218307" cy="209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FAC2F2-758D-1629-369E-50581E235D62}"/>
              </a:ext>
            </a:extLst>
          </p:cNvPr>
          <p:cNvSpPr/>
          <p:nvPr/>
        </p:nvSpPr>
        <p:spPr bwMode="auto">
          <a:xfrm>
            <a:off x="1450855" y="3747445"/>
            <a:ext cx="265765" cy="218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C57BA3-330D-083A-F057-2CF442FA58CE}"/>
              </a:ext>
            </a:extLst>
          </p:cNvPr>
          <p:cNvSpPr/>
          <p:nvPr/>
        </p:nvSpPr>
        <p:spPr bwMode="auto">
          <a:xfrm>
            <a:off x="6699728" y="3747445"/>
            <a:ext cx="265765" cy="218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7B8D99-2A2B-572A-F7E0-1B952BDE2088}"/>
              </a:ext>
            </a:extLst>
          </p:cNvPr>
          <p:cNvSpPr/>
          <p:nvPr/>
        </p:nvSpPr>
        <p:spPr bwMode="auto">
          <a:xfrm>
            <a:off x="1450855" y="5277742"/>
            <a:ext cx="265765" cy="218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836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CA273F-B7B6-3C78-1B4C-541666F9E5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8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9C6000-197F-D571-4294-A6D6EDCFB55C}"/>
              </a:ext>
            </a:extLst>
          </p:cNvPr>
          <p:cNvSpPr/>
          <p:nvPr/>
        </p:nvSpPr>
        <p:spPr bwMode="auto">
          <a:xfrm>
            <a:off x="2043809" y="2807501"/>
            <a:ext cx="200000" cy="210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640DB7-F1FB-1809-A3F6-BF8215F24CB5}"/>
              </a:ext>
            </a:extLst>
          </p:cNvPr>
          <p:cNvSpPr/>
          <p:nvPr/>
        </p:nvSpPr>
        <p:spPr bwMode="auto">
          <a:xfrm>
            <a:off x="4139047" y="2807501"/>
            <a:ext cx="238095" cy="210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55DE6C-2504-A8E0-5476-C88ABA17BD9F}"/>
              </a:ext>
            </a:extLst>
          </p:cNvPr>
          <p:cNvSpPr/>
          <p:nvPr/>
        </p:nvSpPr>
        <p:spPr bwMode="auto">
          <a:xfrm>
            <a:off x="6262857" y="2807501"/>
            <a:ext cx="238095" cy="210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B29264-8567-C40E-7FBF-C7291957796A}"/>
              </a:ext>
            </a:extLst>
          </p:cNvPr>
          <p:cNvSpPr/>
          <p:nvPr/>
        </p:nvSpPr>
        <p:spPr bwMode="auto">
          <a:xfrm>
            <a:off x="8415238" y="2807501"/>
            <a:ext cx="190476" cy="210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5D81E3-6F01-75FA-6CC1-E573B0818C3D}"/>
              </a:ext>
            </a:extLst>
          </p:cNvPr>
          <p:cNvSpPr/>
          <p:nvPr/>
        </p:nvSpPr>
        <p:spPr bwMode="auto">
          <a:xfrm>
            <a:off x="10529523" y="2807501"/>
            <a:ext cx="200000" cy="210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313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A3AE0F-C661-364E-6FEF-987FF70473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8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2BA07B-A0E9-B706-7561-07B2A054FC1A}"/>
              </a:ext>
            </a:extLst>
          </p:cNvPr>
          <p:cNvSpPr/>
          <p:nvPr/>
        </p:nvSpPr>
        <p:spPr bwMode="auto">
          <a:xfrm>
            <a:off x="1481904" y="1534221"/>
            <a:ext cx="219047" cy="219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24C40C-1A03-358C-FEE0-EA4DE9DE9CD3}"/>
              </a:ext>
            </a:extLst>
          </p:cNvPr>
          <p:cNvSpPr/>
          <p:nvPr/>
        </p:nvSpPr>
        <p:spPr bwMode="auto">
          <a:xfrm>
            <a:off x="1453333" y="2001150"/>
            <a:ext cx="257142" cy="219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86FE4F-52AD-68CA-57EE-4A168856AE86}"/>
              </a:ext>
            </a:extLst>
          </p:cNvPr>
          <p:cNvSpPr/>
          <p:nvPr/>
        </p:nvSpPr>
        <p:spPr bwMode="auto">
          <a:xfrm>
            <a:off x="1453333" y="2468079"/>
            <a:ext cx="266666" cy="209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1CEE74-5060-36DC-6238-98AE0CEFA7F1}"/>
              </a:ext>
            </a:extLst>
          </p:cNvPr>
          <p:cNvSpPr/>
          <p:nvPr/>
        </p:nvSpPr>
        <p:spPr bwMode="auto">
          <a:xfrm>
            <a:off x="1481904" y="2935009"/>
            <a:ext cx="219047" cy="209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2D45FA-B6C9-3113-8C6D-2E00405634FB}"/>
              </a:ext>
            </a:extLst>
          </p:cNvPr>
          <p:cNvSpPr/>
          <p:nvPr/>
        </p:nvSpPr>
        <p:spPr bwMode="auto">
          <a:xfrm>
            <a:off x="1481904" y="3868867"/>
            <a:ext cx="219047" cy="209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411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98CDBE-80FD-9313-2949-698580D2A1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2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558011-6C43-1D40-2C92-672A5BD1C63E}"/>
              </a:ext>
            </a:extLst>
          </p:cNvPr>
          <p:cNvSpPr/>
          <p:nvPr/>
        </p:nvSpPr>
        <p:spPr bwMode="auto">
          <a:xfrm>
            <a:off x="1491428" y="1535644"/>
            <a:ext cx="190476" cy="219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BED2DD-3AA4-21FF-015B-13A130832B31}"/>
              </a:ext>
            </a:extLst>
          </p:cNvPr>
          <p:cNvSpPr/>
          <p:nvPr/>
        </p:nvSpPr>
        <p:spPr bwMode="auto">
          <a:xfrm>
            <a:off x="1462857" y="2003755"/>
            <a:ext cx="238095" cy="219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AD032B-3093-6F7E-1C9D-0886F247846D}"/>
              </a:ext>
            </a:extLst>
          </p:cNvPr>
          <p:cNvSpPr/>
          <p:nvPr/>
        </p:nvSpPr>
        <p:spPr bwMode="auto">
          <a:xfrm>
            <a:off x="1491428" y="2471867"/>
            <a:ext cx="190476" cy="210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9EB287-E0A6-4000-6BC5-8B96C101AF4E}"/>
              </a:ext>
            </a:extLst>
          </p:cNvPr>
          <p:cNvSpPr/>
          <p:nvPr/>
        </p:nvSpPr>
        <p:spPr bwMode="auto">
          <a:xfrm>
            <a:off x="1491428" y="2939978"/>
            <a:ext cx="190476" cy="210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29ECD1-06B8-AFD2-6F65-60929B6962DA}"/>
              </a:ext>
            </a:extLst>
          </p:cNvPr>
          <p:cNvSpPr/>
          <p:nvPr/>
        </p:nvSpPr>
        <p:spPr bwMode="auto">
          <a:xfrm>
            <a:off x="1462857" y="3408090"/>
            <a:ext cx="238095" cy="210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8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309C32-DEC7-0916-01A9-D34C1BF3A5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2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0F4BB5-C290-83BE-4FA6-644FBE7DD8EC}"/>
              </a:ext>
            </a:extLst>
          </p:cNvPr>
          <p:cNvSpPr/>
          <p:nvPr/>
        </p:nvSpPr>
        <p:spPr bwMode="auto">
          <a:xfrm>
            <a:off x="2472380" y="2060588"/>
            <a:ext cx="219047" cy="219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00FA96-9636-73E4-EE50-22D03A0D7EF6}"/>
              </a:ext>
            </a:extLst>
          </p:cNvPr>
          <p:cNvSpPr/>
          <p:nvPr/>
        </p:nvSpPr>
        <p:spPr bwMode="auto">
          <a:xfrm>
            <a:off x="4129523" y="2060588"/>
            <a:ext cx="200000" cy="219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5A19FC-8463-2F6B-C1F1-A0A51A43B71A}"/>
              </a:ext>
            </a:extLst>
          </p:cNvPr>
          <p:cNvSpPr/>
          <p:nvPr/>
        </p:nvSpPr>
        <p:spPr bwMode="auto">
          <a:xfrm>
            <a:off x="6043809" y="2060588"/>
            <a:ext cx="238095" cy="219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789421-F9BE-FC92-43E5-1E7C0AB7F42F}"/>
              </a:ext>
            </a:extLst>
          </p:cNvPr>
          <p:cNvSpPr/>
          <p:nvPr/>
        </p:nvSpPr>
        <p:spPr bwMode="auto">
          <a:xfrm>
            <a:off x="8253333" y="2060588"/>
            <a:ext cx="228571" cy="219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D40BBD-2F12-13B5-51FC-2B2140753B68}"/>
              </a:ext>
            </a:extLst>
          </p:cNvPr>
          <p:cNvSpPr/>
          <p:nvPr/>
        </p:nvSpPr>
        <p:spPr bwMode="auto">
          <a:xfrm>
            <a:off x="10167619" y="2060588"/>
            <a:ext cx="266666" cy="219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571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CAA52C-7BDB-A4BA-9FF1-D665436679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1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C8E108-A20C-CF8D-59C1-11A89FF64384}"/>
              </a:ext>
            </a:extLst>
          </p:cNvPr>
          <p:cNvSpPr/>
          <p:nvPr/>
        </p:nvSpPr>
        <p:spPr bwMode="auto">
          <a:xfrm>
            <a:off x="3662857" y="3125203"/>
            <a:ext cx="457142" cy="323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AB3DE3-4951-7719-DFF4-E04025A49548}"/>
              </a:ext>
            </a:extLst>
          </p:cNvPr>
          <p:cNvSpPr/>
          <p:nvPr/>
        </p:nvSpPr>
        <p:spPr bwMode="auto">
          <a:xfrm>
            <a:off x="6529523" y="3125203"/>
            <a:ext cx="1266666" cy="323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942975-A702-B5F5-76FF-FF5721676E4A}"/>
              </a:ext>
            </a:extLst>
          </p:cNvPr>
          <p:cNvSpPr/>
          <p:nvPr/>
        </p:nvSpPr>
        <p:spPr bwMode="auto">
          <a:xfrm>
            <a:off x="4100952" y="3763542"/>
            <a:ext cx="809523" cy="323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2E6BF1B-B9FC-78DE-1A3E-EF3AB7A4E4AD}"/>
              </a:ext>
            </a:extLst>
          </p:cNvPr>
          <p:cNvSpPr/>
          <p:nvPr/>
        </p:nvSpPr>
        <p:spPr bwMode="auto">
          <a:xfrm>
            <a:off x="7672380" y="3858816"/>
            <a:ext cx="457142" cy="228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3BFA8F6-9B7F-5464-2329-6F1C660B2692}"/>
              </a:ext>
            </a:extLst>
          </p:cNvPr>
          <p:cNvSpPr/>
          <p:nvPr/>
        </p:nvSpPr>
        <p:spPr bwMode="auto">
          <a:xfrm>
            <a:off x="3415238" y="4401881"/>
            <a:ext cx="600000" cy="323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2897485-B035-4ADD-EF5A-1DA9B0916A73}"/>
              </a:ext>
            </a:extLst>
          </p:cNvPr>
          <p:cNvSpPr/>
          <p:nvPr/>
        </p:nvSpPr>
        <p:spPr bwMode="auto">
          <a:xfrm>
            <a:off x="5377142" y="4401881"/>
            <a:ext cx="647619" cy="323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4A0D087-5AE7-0109-F922-9A02E9F027EB}"/>
              </a:ext>
            </a:extLst>
          </p:cNvPr>
          <p:cNvSpPr/>
          <p:nvPr/>
        </p:nvSpPr>
        <p:spPr bwMode="auto">
          <a:xfrm>
            <a:off x="5062857" y="5688086"/>
            <a:ext cx="542857" cy="323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34F9D78-E22B-F732-39AB-F7E6DC23F8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5019528"/>
            <a:ext cx="1872208" cy="64256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18C83488-4A6E-F7AF-822D-F9BC2C75D2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5019528"/>
            <a:ext cx="1600051" cy="642564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675F9876-CAAF-E5DA-5F4B-AFA54A96C1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1968" y="5666642"/>
            <a:ext cx="1754761" cy="64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244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5D0475-0F81-E48A-C612-C03359E6DC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5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07C852-4BC6-BC01-0F68-CFAC82807113}"/>
              </a:ext>
            </a:extLst>
          </p:cNvPr>
          <p:cNvSpPr/>
          <p:nvPr/>
        </p:nvSpPr>
        <p:spPr bwMode="auto">
          <a:xfrm>
            <a:off x="1481904" y="1506719"/>
            <a:ext cx="219047" cy="210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C0C728-0D02-BCC4-43AD-A41532551F5D}"/>
              </a:ext>
            </a:extLst>
          </p:cNvPr>
          <p:cNvSpPr/>
          <p:nvPr/>
        </p:nvSpPr>
        <p:spPr bwMode="auto">
          <a:xfrm>
            <a:off x="1472380" y="2394735"/>
            <a:ext cx="238095" cy="219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E15181-90AE-6A93-C1D4-BD588AA684DF}"/>
              </a:ext>
            </a:extLst>
          </p:cNvPr>
          <p:cNvSpPr/>
          <p:nvPr/>
        </p:nvSpPr>
        <p:spPr bwMode="auto">
          <a:xfrm>
            <a:off x="1453333" y="3292300"/>
            <a:ext cx="266666" cy="210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050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C218D4-2464-5A1A-1AE5-6822BBD4B6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7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6A0E0D-E489-791C-8188-1DA278C083FE}"/>
              </a:ext>
            </a:extLst>
          </p:cNvPr>
          <p:cNvSpPr/>
          <p:nvPr/>
        </p:nvSpPr>
        <p:spPr bwMode="auto">
          <a:xfrm>
            <a:off x="1043809" y="1114889"/>
            <a:ext cx="219047" cy="219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F63A70-5E63-1B87-91F8-36BE7CDA2481}"/>
              </a:ext>
            </a:extLst>
          </p:cNvPr>
          <p:cNvSpPr/>
          <p:nvPr/>
        </p:nvSpPr>
        <p:spPr bwMode="auto">
          <a:xfrm>
            <a:off x="1034285" y="2000805"/>
            <a:ext cx="228571" cy="228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136473-35CB-5227-4052-A85BAED32203}"/>
              </a:ext>
            </a:extLst>
          </p:cNvPr>
          <p:cNvSpPr/>
          <p:nvPr/>
        </p:nvSpPr>
        <p:spPr bwMode="auto">
          <a:xfrm>
            <a:off x="1034285" y="2896248"/>
            <a:ext cx="228571" cy="228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C47B4C-2948-62E8-840B-21E2E4F105BC}"/>
              </a:ext>
            </a:extLst>
          </p:cNvPr>
          <p:cNvSpPr/>
          <p:nvPr/>
        </p:nvSpPr>
        <p:spPr bwMode="auto">
          <a:xfrm>
            <a:off x="1034285" y="3791690"/>
            <a:ext cx="228571" cy="219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504FC8-D8A3-3F74-44C8-F38E61DFA2AD}"/>
              </a:ext>
            </a:extLst>
          </p:cNvPr>
          <p:cNvSpPr/>
          <p:nvPr/>
        </p:nvSpPr>
        <p:spPr bwMode="auto">
          <a:xfrm>
            <a:off x="1034285" y="4687132"/>
            <a:ext cx="228571" cy="219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587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38</cp:revision>
  <dcterms:created xsi:type="dcterms:W3CDTF">2015-09-16T06:52:26Z</dcterms:created>
  <dcterms:modified xsi:type="dcterms:W3CDTF">2024-01-05T04:25:08Z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