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3" r:id="rId4"/>
    <p:sldId id="382" r:id="rId5"/>
    <p:sldId id="381" r:id="rId6"/>
    <p:sldId id="380" r:id="rId7"/>
    <p:sldId id="379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ACA1B5-D994-C708-EAE0-4D6447641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119" y="3041630"/>
            <a:ext cx="8007762" cy="774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1DA80-64F7-9CB8-E3A6-6D427CBD2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9FA3446-CE8A-7BB2-3626-D8614DF59F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271464" y="3287919"/>
            <a:ext cx="10153128" cy="10293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74B7E79-2986-4340-19D9-34C776CD06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271464" y="4585097"/>
            <a:ext cx="10153128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4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EDE41-CCE6-4FC2-1DBD-A840E34C3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C714503-6D80-E745-1739-AFCD1B3A7E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318872" y="2285327"/>
            <a:ext cx="10153128" cy="102932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9F8D540-E69A-1C12-7832-8A4BA2082B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318872" y="4627974"/>
            <a:ext cx="10153128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4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7D707-E8BF-1626-E655-AB41FA6DAF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2222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1AD69-5907-23BF-76C6-FB56FA511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4563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86E89-D78E-E22B-B2E2-6D49759B4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3172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E1289-3191-C61F-4172-4D457647F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528F826-3441-ADF2-B9B9-0691AAFBB6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2344349" y="2239239"/>
            <a:ext cx="6487955" cy="10293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7C701D1-0CC9-64D6-9108-74D5C3C48E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991545" y="4561033"/>
            <a:ext cx="4104456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8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2D1D5-8F80-9DAC-3AF2-A8520B501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0080"/>
            <a:ext cx="7920000" cy="180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85E44B-B7EC-845A-3B4F-3FBDB47F4550}"/>
              </a:ext>
            </a:extLst>
          </p:cNvPr>
          <p:cNvSpPr/>
          <p:nvPr/>
        </p:nvSpPr>
        <p:spPr bwMode="auto">
          <a:xfrm>
            <a:off x="3431704" y="648072"/>
            <a:ext cx="5472608" cy="753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97D3EC-FC5D-A7DB-C6F1-D87BAEFE7B9E}"/>
              </a:ext>
            </a:extLst>
          </p:cNvPr>
          <p:cNvSpPr/>
          <p:nvPr/>
        </p:nvSpPr>
        <p:spPr bwMode="auto">
          <a:xfrm>
            <a:off x="1343472" y="1584176"/>
            <a:ext cx="1368152" cy="81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5437F4-3DC2-5E0D-0E69-F9EB8460911C}"/>
              </a:ext>
            </a:extLst>
          </p:cNvPr>
          <p:cNvSpPr/>
          <p:nvPr/>
        </p:nvSpPr>
        <p:spPr bwMode="auto">
          <a:xfrm>
            <a:off x="6888088" y="1793178"/>
            <a:ext cx="1872208" cy="61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D4F5BE-64E1-502E-0854-24EA9C8EE7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324" y="2754375"/>
            <a:ext cx="7920000" cy="3828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080ED77-28F6-8AF5-49F1-51A4496AED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467"/>
          <a:stretch/>
        </p:blipFill>
        <p:spPr>
          <a:xfrm>
            <a:off x="1239887" y="2710450"/>
            <a:ext cx="3992018" cy="102932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012A655-4A66-CECD-106E-2F25622177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467"/>
          <a:stretch/>
        </p:blipFill>
        <p:spPr>
          <a:xfrm>
            <a:off x="6528048" y="2710450"/>
            <a:ext cx="1944216" cy="102932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41A302A-5811-1DE2-CF29-DDC9D7C391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467"/>
          <a:stretch/>
        </p:blipFill>
        <p:spPr>
          <a:xfrm>
            <a:off x="1233324" y="3705986"/>
            <a:ext cx="3350507" cy="102932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079F5BC-D017-0AF0-090F-03B77D6910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467"/>
          <a:stretch/>
        </p:blipFill>
        <p:spPr>
          <a:xfrm>
            <a:off x="1669644" y="4716782"/>
            <a:ext cx="3562261" cy="102932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B00D674-DA9D-F51C-3113-6034ED7CCC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467"/>
          <a:stretch/>
        </p:blipFill>
        <p:spPr>
          <a:xfrm>
            <a:off x="6509213" y="4716782"/>
            <a:ext cx="2035059" cy="102932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1C396E1-5646-9B3F-50BB-E1D4255FBB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467"/>
          <a:stretch/>
        </p:blipFill>
        <p:spPr>
          <a:xfrm>
            <a:off x="1279930" y="5712048"/>
            <a:ext cx="2799846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29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0BF58-8053-4D95-9992-D181EFB33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A3D21D0-E6AF-ABB3-4F20-0A75088DA1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2402465" y="3437467"/>
            <a:ext cx="7797991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7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755AD-5F36-237B-A842-9079FC19CA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8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B1605-1EC8-6318-BB0F-DB9E85659952}"/>
              </a:ext>
            </a:extLst>
          </p:cNvPr>
          <p:cNvSpPr/>
          <p:nvPr/>
        </p:nvSpPr>
        <p:spPr bwMode="auto">
          <a:xfrm>
            <a:off x="2944235" y="972000"/>
            <a:ext cx="3511805" cy="94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5C8689-E9BF-372F-7045-16F9DDCA28CD}"/>
              </a:ext>
            </a:extLst>
          </p:cNvPr>
          <p:cNvSpPr/>
          <p:nvPr/>
        </p:nvSpPr>
        <p:spPr bwMode="auto">
          <a:xfrm>
            <a:off x="9239241" y="2508559"/>
            <a:ext cx="872907" cy="537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1ECD59-451E-CD0C-E09B-35BF81241805}"/>
              </a:ext>
            </a:extLst>
          </p:cNvPr>
          <p:cNvSpPr/>
          <p:nvPr/>
        </p:nvSpPr>
        <p:spPr bwMode="auto">
          <a:xfrm>
            <a:off x="1343472" y="3640751"/>
            <a:ext cx="3960440" cy="673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A4EE8A-7F37-B5C5-D84C-00B12E70B47C}"/>
              </a:ext>
            </a:extLst>
          </p:cNvPr>
          <p:cNvSpPr/>
          <p:nvPr/>
        </p:nvSpPr>
        <p:spPr bwMode="auto">
          <a:xfrm>
            <a:off x="9373534" y="3709259"/>
            <a:ext cx="738614" cy="537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EA03F1-D5FC-213F-5608-5CD58CA2850B}"/>
              </a:ext>
            </a:extLst>
          </p:cNvPr>
          <p:cNvSpPr/>
          <p:nvPr/>
        </p:nvSpPr>
        <p:spPr bwMode="auto">
          <a:xfrm>
            <a:off x="1467006" y="4869160"/>
            <a:ext cx="1892689" cy="57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9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8BE0B-2626-663F-3D13-432BB11A0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57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2505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825EC-7540-A8FF-6880-DB50C3FDC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0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61EB1-8792-24AF-B0F7-9CD9B6EB05F2}"/>
              </a:ext>
            </a:extLst>
          </p:cNvPr>
          <p:cNvSpPr/>
          <p:nvPr/>
        </p:nvSpPr>
        <p:spPr bwMode="auto">
          <a:xfrm>
            <a:off x="1238272" y="1895304"/>
            <a:ext cx="283985" cy="30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E05957-9387-C56C-20DA-BF2D13CBCC31}"/>
              </a:ext>
            </a:extLst>
          </p:cNvPr>
          <p:cNvSpPr/>
          <p:nvPr/>
        </p:nvSpPr>
        <p:spPr bwMode="auto">
          <a:xfrm>
            <a:off x="1252471" y="4026007"/>
            <a:ext cx="262686" cy="29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BC206-A175-D753-B0F1-3308CAC30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0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9857FA-4089-9CDF-E0A2-3C5A3D70331C}"/>
              </a:ext>
            </a:extLst>
          </p:cNvPr>
          <p:cNvSpPr/>
          <p:nvPr/>
        </p:nvSpPr>
        <p:spPr bwMode="auto">
          <a:xfrm>
            <a:off x="4476315" y="1109335"/>
            <a:ext cx="928981" cy="46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757782-E44C-2E49-671F-DEAD687B3A4B}"/>
              </a:ext>
            </a:extLst>
          </p:cNvPr>
          <p:cNvSpPr/>
          <p:nvPr/>
        </p:nvSpPr>
        <p:spPr bwMode="auto">
          <a:xfrm>
            <a:off x="2731446" y="2175702"/>
            <a:ext cx="1066308" cy="3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4AD73-55B2-4A4E-C7E9-9498F53B3962}"/>
              </a:ext>
            </a:extLst>
          </p:cNvPr>
          <p:cNvSpPr/>
          <p:nvPr/>
        </p:nvSpPr>
        <p:spPr bwMode="auto">
          <a:xfrm>
            <a:off x="6083857" y="2175702"/>
            <a:ext cx="1155168" cy="3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C0E20A-A842-8822-C983-018D5FC10B06}"/>
              </a:ext>
            </a:extLst>
          </p:cNvPr>
          <p:cNvSpPr/>
          <p:nvPr/>
        </p:nvSpPr>
        <p:spPr bwMode="auto">
          <a:xfrm>
            <a:off x="7311728" y="3201677"/>
            <a:ext cx="1187480" cy="5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350C10-FA36-493C-7593-25C262A9460F}"/>
              </a:ext>
            </a:extLst>
          </p:cNvPr>
          <p:cNvSpPr/>
          <p:nvPr/>
        </p:nvSpPr>
        <p:spPr bwMode="auto">
          <a:xfrm>
            <a:off x="687687" y="3484426"/>
            <a:ext cx="1914509" cy="5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C589CA-7BF6-5737-AF12-FB83C566001B}"/>
              </a:ext>
            </a:extLst>
          </p:cNvPr>
          <p:cNvSpPr/>
          <p:nvPr/>
        </p:nvSpPr>
        <p:spPr bwMode="auto">
          <a:xfrm>
            <a:off x="5655719" y="4032601"/>
            <a:ext cx="2504210" cy="102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5D6423-A637-3A0E-B522-CAC72BD40784}"/>
              </a:ext>
            </a:extLst>
          </p:cNvPr>
          <p:cNvSpPr/>
          <p:nvPr/>
        </p:nvSpPr>
        <p:spPr bwMode="auto">
          <a:xfrm>
            <a:off x="5655718" y="5127519"/>
            <a:ext cx="2672530" cy="7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F86808-C7A5-696C-56B0-6DC14688DAA1}"/>
              </a:ext>
            </a:extLst>
          </p:cNvPr>
          <p:cNvSpPr/>
          <p:nvPr/>
        </p:nvSpPr>
        <p:spPr bwMode="auto">
          <a:xfrm>
            <a:off x="1350091" y="5948381"/>
            <a:ext cx="2164930" cy="58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5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B69C6-03DF-4436-3F04-2453759928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C0161D-D6F7-9CD7-D981-717011965977}"/>
              </a:ext>
            </a:extLst>
          </p:cNvPr>
          <p:cNvSpPr/>
          <p:nvPr/>
        </p:nvSpPr>
        <p:spPr bwMode="auto">
          <a:xfrm>
            <a:off x="1283055" y="1114948"/>
            <a:ext cx="327748" cy="36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8A964-90BD-A3C9-B6F4-B4B2AE6A6FC1}"/>
              </a:ext>
            </a:extLst>
          </p:cNvPr>
          <p:cNvSpPr/>
          <p:nvPr/>
        </p:nvSpPr>
        <p:spPr bwMode="auto">
          <a:xfrm>
            <a:off x="1291459" y="3645985"/>
            <a:ext cx="310941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4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312D1-F1B4-366B-B22F-1CBEDE91E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67240B-1CA4-784A-5A22-A5839CEE3C6B}"/>
              </a:ext>
            </a:extLst>
          </p:cNvPr>
          <p:cNvSpPr/>
          <p:nvPr/>
        </p:nvSpPr>
        <p:spPr bwMode="auto">
          <a:xfrm>
            <a:off x="1320000" y="1277066"/>
            <a:ext cx="438095" cy="4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8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4203D-8959-EABD-230F-DD1FC710A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7D7104-035D-D519-3121-0468CF848D3F}"/>
              </a:ext>
            </a:extLst>
          </p:cNvPr>
          <p:cNvSpPr/>
          <p:nvPr/>
        </p:nvSpPr>
        <p:spPr bwMode="auto">
          <a:xfrm>
            <a:off x="2124554" y="3781325"/>
            <a:ext cx="742028" cy="38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CA1B047-9805-122C-CCA9-3666728BDF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2420336" y="2327672"/>
            <a:ext cx="3531648" cy="10293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59ED978-D15D-AC51-7B80-B32A1B65B2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4186160" y="5661248"/>
            <a:ext cx="2773936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0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24DEA-E482-C372-AAAD-1C0027C01D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34D22-7532-5CFE-AF1A-6A25A40C5C79}"/>
              </a:ext>
            </a:extLst>
          </p:cNvPr>
          <p:cNvSpPr/>
          <p:nvPr/>
        </p:nvSpPr>
        <p:spPr bwMode="auto">
          <a:xfrm>
            <a:off x="4462857" y="1210302"/>
            <a:ext cx="1104761" cy="61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80470-CF70-7E1C-1D47-CE04F5CF7079}"/>
              </a:ext>
            </a:extLst>
          </p:cNvPr>
          <p:cNvSpPr/>
          <p:nvPr/>
        </p:nvSpPr>
        <p:spPr bwMode="auto">
          <a:xfrm>
            <a:off x="5577142" y="3478938"/>
            <a:ext cx="1438095" cy="61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046C0-1C3D-9579-AE53-EF42280A37AB}"/>
              </a:ext>
            </a:extLst>
          </p:cNvPr>
          <p:cNvSpPr/>
          <p:nvPr/>
        </p:nvSpPr>
        <p:spPr bwMode="auto">
          <a:xfrm>
            <a:off x="9834285" y="5099393"/>
            <a:ext cx="914285" cy="32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60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A9E92-C6EA-8ADD-219B-1947B1D22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3" y="980728"/>
            <a:ext cx="6054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FB90F-61A9-A318-1226-A043D1549F91}"/>
              </a:ext>
            </a:extLst>
          </p:cNvPr>
          <p:cNvSpPr/>
          <p:nvPr/>
        </p:nvSpPr>
        <p:spPr bwMode="auto">
          <a:xfrm>
            <a:off x="1473439" y="3198167"/>
            <a:ext cx="208238" cy="235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B5161E-3C68-75C3-95CB-87546FD20B7F}"/>
              </a:ext>
            </a:extLst>
          </p:cNvPr>
          <p:cNvSpPr/>
          <p:nvPr/>
        </p:nvSpPr>
        <p:spPr bwMode="auto">
          <a:xfrm>
            <a:off x="3326225" y="3203510"/>
            <a:ext cx="218917" cy="22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F43DF4-1E7A-EF22-4A32-8FE303447E0F}"/>
              </a:ext>
            </a:extLst>
          </p:cNvPr>
          <p:cNvSpPr/>
          <p:nvPr/>
        </p:nvSpPr>
        <p:spPr bwMode="auto">
          <a:xfrm>
            <a:off x="5189690" y="3203510"/>
            <a:ext cx="181541" cy="22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A6EE57-BC5C-7D6F-0404-E36501EDA9BF}"/>
              </a:ext>
            </a:extLst>
          </p:cNvPr>
          <p:cNvSpPr/>
          <p:nvPr/>
        </p:nvSpPr>
        <p:spPr bwMode="auto">
          <a:xfrm>
            <a:off x="2108833" y="5180505"/>
            <a:ext cx="192219" cy="2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582633-EAA7-5535-453D-0B32B334C33B}"/>
              </a:ext>
            </a:extLst>
          </p:cNvPr>
          <p:cNvSpPr/>
          <p:nvPr/>
        </p:nvSpPr>
        <p:spPr bwMode="auto">
          <a:xfrm>
            <a:off x="4527599" y="5180505"/>
            <a:ext cx="250953" cy="2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37E7C2-BE61-B0A4-FCB0-299A8DD1B3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036" y="1511528"/>
            <a:ext cx="6161361" cy="522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312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100D4-00EE-628C-2D69-8216C28AF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1BE369C-A499-3172-9E20-711B104A1F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271464" y="4365104"/>
            <a:ext cx="9433048" cy="10293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0F096EB-DE51-102F-D20E-0225871E38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271464" y="5679599"/>
            <a:ext cx="9433048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78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B8CDB-50ED-8100-D7D8-641789AD8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82DB9C4-F814-CD05-75C0-134116B7D2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271464" y="3333887"/>
            <a:ext cx="10200536" cy="10293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02BD9A8-4A03-812F-78CF-98789914F3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467"/>
          <a:stretch/>
        </p:blipFill>
        <p:spPr>
          <a:xfrm>
            <a:off x="1271464" y="4725144"/>
            <a:ext cx="10200536" cy="10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01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