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1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6FB465-453A-665B-F331-7FFB3F2AC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735" y="3076557"/>
            <a:ext cx="6426530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6559A-E18D-CC6C-F285-C8532DD6B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B2ED4-7529-E807-9569-376FB5D43832}"/>
              </a:ext>
            </a:extLst>
          </p:cNvPr>
          <p:cNvSpPr/>
          <p:nvPr/>
        </p:nvSpPr>
        <p:spPr bwMode="auto">
          <a:xfrm>
            <a:off x="3415173" y="4076092"/>
            <a:ext cx="870748" cy="40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F50BD-F86E-1AA3-304B-D11ADE3E7924}"/>
              </a:ext>
            </a:extLst>
          </p:cNvPr>
          <p:cNvSpPr/>
          <p:nvPr/>
        </p:nvSpPr>
        <p:spPr bwMode="auto">
          <a:xfrm>
            <a:off x="7967942" y="4076092"/>
            <a:ext cx="879041" cy="39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AA5BC-691C-DCD4-F26C-17ACC4F051A0}"/>
              </a:ext>
            </a:extLst>
          </p:cNvPr>
          <p:cNvSpPr/>
          <p:nvPr/>
        </p:nvSpPr>
        <p:spPr bwMode="auto">
          <a:xfrm>
            <a:off x="2867845" y="5038858"/>
            <a:ext cx="472691" cy="4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737D7-665D-004B-9FB0-C1DE660FBC47}"/>
              </a:ext>
            </a:extLst>
          </p:cNvPr>
          <p:cNvSpPr/>
          <p:nvPr/>
        </p:nvSpPr>
        <p:spPr bwMode="auto">
          <a:xfrm>
            <a:off x="8050871" y="5072057"/>
            <a:ext cx="447813" cy="30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B8BBB5-6103-7B64-8E14-1C84464D9929}"/>
              </a:ext>
            </a:extLst>
          </p:cNvPr>
          <p:cNvSpPr/>
          <p:nvPr/>
        </p:nvSpPr>
        <p:spPr bwMode="auto">
          <a:xfrm>
            <a:off x="2668817" y="5960126"/>
            <a:ext cx="1343440" cy="43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01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C2804-5924-21C9-4D3A-8F11533B8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0A5F2B-42CC-1772-49BD-FA159D7817DC}"/>
              </a:ext>
            </a:extLst>
          </p:cNvPr>
          <p:cNvSpPr/>
          <p:nvPr/>
        </p:nvSpPr>
        <p:spPr bwMode="auto">
          <a:xfrm>
            <a:off x="3181261" y="988409"/>
            <a:ext cx="2247950" cy="60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359F7-F844-1B0E-C92B-95D1D090D22C}"/>
              </a:ext>
            </a:extLst>
          </p:cNvPr>
          <p:cNvSpPr/>
          <p:nvPr/>
        </p:nvSpPr>
        <p:spPr bwMode="auto">
          <a:xfrm>
            <a:off x="3944250" y="2079692"/>
            <a:ext cx="861441" cy="41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9FFF9-63A1-DC0F-5135-CE9885F0382B}"/>
              </a:ext>
            </a:extLst>
          </p:cNvPr>
          <p:cNvSpPr/>
          <p:nvPr/>
        </p:nvSpPr>
        <p:spPr bwMode="auto">
          <a:xfrm>
            <a:off x="2803866" y="2908410"/>
            <a:ext cx="4011853" cy="60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E6B063-B693-A883-0AB4-19B8876EDC9A}"/>
              </a:ext>
            </a:extLst>
          </p:cNvPr>
          <p:cNvSpPr/>
          <p:nvPr/>
        </p:nvSpPr>
        <p:spPr bwMode="auto">
          <a:xfrm>
            <a:off x="3181260" y="4040717"/>
            <a:ext cx="2001824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7566EA-ED8D-DD3A-C69E-950F230872A0}"/>
              </a:ext>
            </a:extLst>
          </p:cNvPr>
          <p:cNvSpPr/>
          <p:nvPr/>
        </p:nvSpPr>
        <p:spPr bwMode="auto">
          <a:xfrm>
            <a:off x="3402773" y="4725144"/>
            <a:ext cx="5645555" cy="74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AF3154-6C84-6BC2-9FCB-8EA9437E7F1A}"/>
              </a:ext>
            </a:extLst>
          </p:cNvPr>
          <p:cNvSpPr/>
          <p:nvPr/>
        </p:nvSpPr>
        <p:spPr bwMode="auto">
          <a:xfrm>
            <a:off x="3419180" y="5869591"/>
            <a:ext cx="3324891" cy="567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25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47B42-153E-66E5-613F-01E799203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018769-A8A5-9BDE-C151-644AC095E5FE}"/>
              </a:ext>
            </a:extLst>
          </p:cNvPr>
          <p:cNvSpPr/>
          <p:nvPr/>
        </p:nvSpPr>
        <p:spPr bwMode="auto">
          <a:xfrm>
            <a:off x="2719885" y="4481348"/>
            <a:ext cx="1099936" cy="533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F41645-8FA4-7887-C53F-A0898A83A25E}"/>
              </a:ext>
            </a:extLst>
          </p:cNvPr>
          <p:cNvSpPr/>
          <p:nvPr/>
        </p:nvSpPr>
        <p:spPr bwMode="auto">
          <a:xfrm>
            <a:off x="2744883" y="5756717"/>
            <a:ext cx="1233262" cy="533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B98777-4886-6642-1178-F7AC2AC78A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238"/>
          <a:stretch/>
        </p:blipFill>
        <p:spPr>
          <a:xfrm>
            <a:off x="2455342" y="3111156"/>
            <a:ext cx="3352626" cy="110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0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C9918-C62E-4B99-9EE2-CF81D79F9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2281E-BD05-836C-5F84-BEBBA235EA90}"/>
              </a:ext>
            </a:extLst>
          </p:cNvPr>
          <p:cNvSpPr/>
          <p:nvPr/>
        </p:nvSpPr>
        <p:spPr bwMode="auto">
          <a:xfrm>
            <a:off x="3359618" y="1318536"/>
            <a:ext cx="1825267" cy="59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AC3F7-7EE1-360F-F3B9-8927729C72E9}"/>
              </a:ext>
            </a:extLst>
          </p:cNvPr>
          <p:cNvSpPr/>
          <p:nvPr/>
        </p:nvSpPr>
        <p:spPr bwMode="auto">
          <a:xfrm>
            <a:off x="3153690" y="4193853"/>
            <a:ext cx="1834628" cy="59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9861D7-35EE-082A-4FC8-C40BCAE7C469}"/>
              </a:ext>
            </a:extLst>
          </p:cNvPr>
          <p:cNvSpPr/>
          <p:nvPr/>
        </p:nvSpPr>
        <p:spPr bwMode="auto">
          <a:xfrm>
            <a:off x="3528104" y="5626829"/>
            <a:ext cx="1825267" cy="59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0B45C3-6A5F-9AEB-8117-4AA2962BCF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036"/>
          <a:stretch/>
        </p:blipFill>
        <p:spPr>
          <a:xfrm>
            <a:off x="2318491" y="2748496"/>
            <a:ext cx="3345461" cy="111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7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59FEE-E9A9-AAE3-23E4-661FB5F71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A9FB6-2242-68D5-74FC-7D371A8C7EDE}"/>
              </a:ext>
            </a:extLst>
          </p:cNvPr>
          <p:cNvSpPr/>
          <p:nvPr/>
        </p:nvSpPr>
        <p:spPr bwMode="auto">
          <a:xfrm>
            <a:off x="3472380" y="2775721"/>
            <a:ext cx="1780952" cy="610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61DF05-C7F3-9064-5BD7-B3C536FB2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160" y="1319560"/>
            <a:ext cx="3409776" cy="129420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7ED325E-7D69-9B74-88E7-3226E4479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44234"/>
            <a:ext cx="3960440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9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84309-776A-9506-9689-2D883304E4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4838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2159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76C65-6C61-632E-EAD1-D3D8B1592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850"/>
            <a:ext cx="7773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63CBCCE-6D47-87D5-9CC6-BA65A1850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415" y="1384017"/>
            <a:ext cx="7670841" cy="1294712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83753B60-9832-06B4-2C0F-EC8CD714FD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29415" y="2573777"/>
            <a:ext cx="7670841" cy="1123275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9C8B9C9F-F6C1-814F-4982-BD899A3921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36027" y="3588549"/>
            <a:ext cx="7670841" cy="1123275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010A2332-D69A-E436-1016-9F0629BDCE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29784" y="4603321"/>
            <a:ext cx="7670841" cy="1123275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22D4184A-BC28-8F28-AFFD-2AA2D2ED0F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38375" y="5618093"/>
            <a:ext cx="7670841" cy="112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9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C7733-787E-2D90-18DA-E666EC4B2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1073"/>
            <a:ext cx="7294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DC23AFD-963A-B977-0D25-48F864374D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847434"/>
            <a:ext cx="7294204" cy="112327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09463ED8-DDAF-3259-AC35-6F6A3CB613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1817913"/>
            <a:ext cx="7294204" cy="112327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24D57A4E-DF9D-1728-A9D5-69C43EF539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2760892"/>
            <a:ext cx="7294204" cy="112327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C885FEF7-0842-4D38-C611-EED137B7AC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3718003"/>
            <a:ext cx="7294204" cy="1123275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6DB98C88-859A-3EBB-531F-A79650925F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4660982"/>
            <a:ext cx="7294204" cy="1123275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B7025F0F-1D84-DF6E-4A34-C02D0DDAEF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719999" y="5618093"/>
            <a:ext cx="7294204" cy="112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9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2024-01-05T06:04:00Z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