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59B556-51A7-AD8C-71A8-206B2A1E3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454" y="3022579"/>
            <a:ext cx="7633092" cy="8128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EE958-41A2-64C0-3FA1-AC529D6236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9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43C1AB-A9CE-9AED-402B-5143997D9223}"/>
              </a:ext>
            </a:extLst>
          </p:cNvPr>
          <p:cNvSpPr/>
          <p:nvPr/>
        </p:nvSpPr>
        <p:spPr bwMode="auto">
          <a:xfrm>
            <a:off x="1276735" y="1214356"/>
            <a:ext cx="290470" cy="33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B2DD60-F953-06CD-E24C-98940BB23FB5}"/>
              </a:ext>
            </a:extLst>
          </p:cNvPr>
          <p:cNvSpPr/>
          <p:nvPr/>
        </p:nvSpPr>
        <p:spPr bwMode="auto">
          <a:xfrm>
            <a:off x="1236392" y="2838143"/>
            <a:ext cx="371156" cy="33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4324BC-FBB1-EB8F-D97D-308E0A862455}"/>
              </a:ext>
            </a:extLst>
          </p:cNvPr>
          <p:cNvSpPr/>
          <p:nvPr/>
        </p:nvSpPr>
        <p:spPr bwMode="auto">
          <a:xfrm>
            <a:off x="1260598" y="5261705"/>
            <a:ext cx="314676" cy="35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57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274AE-378A-B2F8-C921-2206073536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28D562-22CB-FB70-BF97-537E7CDE4A8F}"/>
              </a:ext>
            </a:extLst>
          </p:cNvPr>
          <p:cNvSpPr/>
          <p:nvPr/>
        </p:nvSpPr>
        <p:spPr bwMode="auto">
          <a:xfrm>
            <a:off x="1279206" y="1954714"/>
            <a:ext cx="229417" cy="29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303E25-0A84-1541-ED14-15D76B475A20}"/>
              </a:ext>
            </a:extLst>
          </p:cNvPr>
          <p:cNvSpPr/>
          <p:nvPr/>
        </p:nvSpPr>
        <p:spPr bwMode="auto">
          <a:xfrm>
            <a:off x="1243359" y="3396508"/>
            <a:ext cx="286772" cy="301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A4F04B-7D5B-14E6-5F37-4B5D8F7E2A1C}"/>
              </a:ext>
            </a:extLst>
          </p:cNvPr>
          <p:cNvSpPr/>
          <p:nvPr/>
        </p:nvSpPr>
        <p:spPr bwMode="auto">
          <a:xfrm>
            <a:off x="1279206" y="4120991"/>
            <a:ext cx="229417" cy="29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0E223B-6C31-5CF4-506B-2D923F31C40A}"/>
              </a:ext>
            </a:extLst>
          </p:cNvPr>
          <p:cNvSpPr/>
          <p:nvPr/>
        </p:nvSpPr>
        <p:spPr bwMode="auto">
          <a:xfrm>
            <a:off x="1243359" y="4838301"/>
            <a:ext cx="286772" cy="301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1B9059-FEC3-B3A2-F59D-1F17DA002F74}"/>
              </a:ext>
            </a:extLst>
          </p:cNvPr>
          <p:cNvSpPr/>
          <p:nvPr/>
        </p:nvSpPr>
        <p:spPr bwMode="auto">
          <a:xfrm>
            <a:off x="1243359" y="5555611"/>
            <a:ext cx="286772" cy="301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67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F6A87-91C3-AB65-FA4B-5E1B5ABAF9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9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E48C8A-55F2-238B-D499-520509E8383D}"/>
              </a:ext>
            </a:extLst>
          </p:cNvPr>
          <p:cNvSpPr/>
          <p:nvPr/>
        </p:nvSpPr>
        <p:spPr bwMode="auto">
          <a:xfrm>
            <a:off x="1350286" y="2056729"/>
            <a:ext cx="310941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E5B488-57F2-B4A4-9390-14837BF575C9}"/>
              </a:ext>
            </a:extLst>
          </p:cNvPr>
          <p:cNvSpPr/>
          <p:nvPr/>
        </p:nvSpPr>
        <p:spPr bwMode="auto">
          <a:xfrm>
            <a:off x="1333478" y="2863970"/>
            <a:ext cx="336152" cy="369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591108-7460-1D88-8C72-7FCA597ECB3A}"/>
              </a:ext>
            </a:extLst>
          </p:cNvPr>
          <p:cNvSpPr/>
          <p:nvPr/>
        </p:nvSpPr>
        <p:spPr bwMode="auto">
          <a:xfrm>
            <a:off x="1350286" y="4512087"/>
            <a:ext cx="310941" cy="35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400FF6-318A-ED84-1B8B-A08B93E25C8B}"/>
              </a:ext>
            </a:extLst>
          </p:cNvPr>
          <p:cNvSpPr/>
          <p:nvPr/>
        </p:nvSpPr>
        <p:spPr bwMode="auto">
          <a:xfrm>
            <a:off x="1308267" y="5336145"/>
            <a:ext cx="386575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AAC4B3-183D-1DE2-3073-B87883FA99B0}"/>
              </a:ext>
            </a:extLst>
          </p:cNvPr>
          <p:cNvSpPr/>
          <p:nvPr/>
        </p:nvSpPr>
        <p:spPr bwMode="auto">
          <a:xfrm>
            <a:off x="1333478" y="6143386"/>
            <a:ext cx="336152" cy="369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E24AE-A0DA-C5C5-71CD-1C3731397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2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475C6-24A6-A84C-C26E-75C3C4623855}"/>
              </a:ext>
            </a:extLst>
          </p:cNvPr>
          <p:cNvSpPr/>
          <p:nvPr/>
        </p:nvSpPr>
        <p:spPr bwMode="auto">
          <a:xfrm>
            <a:off x="1240698" y="1965582"/>
            <a:ext cx="256878" cy="284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39CED7-E2F4-AD86-0933-1F90C9E2131A}"/>
              </a:ext>
            </a:extLst>
          </p:cNvPr>
          <p:cNvSpPr/>
          <p:nvPr/>
        </p:nvSpPr>
        <p:spPr bwMode="auto">
          <a:xfrm>
            <a:off x="1205985" y="4439117"/>
            <a:ext cx="319361" cy="291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12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34752-CBBC-C493-1F64-6DF0443C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0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765964-CDA8-F8A7-BA43-C565771728FE}"/>
              </a:ext>
            </a:extLst>
          </p:cNvPr>
          <p:cNvSpPr/>
          <p:nvPr/>
        </p:nvSpPr>
        <p:spPr bwMode="auto">
          <a:xfrm>
            <a:off x="1268120" y="1197882"/>
            <a:ext cx="298242" cy="33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1B5331-CAA0-1CBA-6E32-95108A70501D}"/>
              </a:ext>
            </a:extLst>
          </p:cNvPr>
          <p:cNvSpPr/>
          <p:nvPr/>
        </p:nvSpPr>
        <p:spPr bwMode="auto">
          <a:xfrm>
            <a:off x="1268120" y="4069815"/>
            <a:ext cx="298242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16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03421-772F-F3C0-5F94-7A85B19E38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BEB16-3619-D0DE-F873-F3395B4293A3}"/>
              </a:ext>
            </a:extLst>
          </p:cNvPr>
          <p:cNvSpPr/>
          <p:nvPr/>
        </p:nvSpPr>
        <p:spPr bwMode="auto">
          <a:xfrm>
            <a:off x="1358095" y="1238823"/>
            <a:ext cx="37142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98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4BD75-B112-972C-5C33-B38B99E038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C45BE6-E58B-C2A1-37BB-7B49613909A7}"/>
              </a:ext>
            </a:extLst>
          </p:cNvPr>
          <p:cNvSpPr/>
          <p:nvPr/>
        </p:nvSpPr>
        <p:spPr bwMode="auto">
          <a:xfrm>
            <a:off x="2853333" y="5682341"/>
            <a:ext cx="304761" cy="40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E789F5-DB85-BD55-A6E9-804E9B10DD76}"/>
              </a:ext>
            </a:extLst>
          </p:cNvPr>
          <p:cNvSpPr/>
          <p:nvPr/>
        </p:nvSpPr>
        <p:spPr bwMode="auto">
          <a:xfrm>
            <a:off x="6100952" y="5682341"/>
            <a:ext cx="371428" cy="40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0255FD-577B-78E1-9A16-BF09CB1D11AB}"/>
              </a:ext>
            </a:extLst>
          </p:cNvPr>
          <p:cNvSpPr/>
          <p:nvPr/>
        </p:nvSpPr>
        <p:spPr bwMode="auto">
          <a:xfrm>
            <a:off x="9396190" y="5682341"/>
            <a:ext cx="380952" cy="40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8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10287-A83E-86A2-D59D-EF36F16F30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44890-296A-3104-6930-CE2984DC531D}"/>
              </a:ext>
            </a:extLst>
          </p:cNvPr>
          <p:cNvSpPr/>
          <p:nvPr/>
        </p:nvSpPr>
        <p:spPr bwMode="auto">
          <a:xfrm>
            <a:off x="2262857" y="3705721"/>
            <a:ext cx="295238" cy="40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3F5B5A-71E3-572C-F658-39E734B359E1}"/>
              </a:ext>
            </a:extLst>
          </p:cNvPr>
          <p:cNvSpPr/>
          <p:nvPr/>
        </p:nvSpPr>
        <p:spPr bwMode="auto">
          <a:xfrm>
            <a:off x="6577142" y="3705721"/>
            <a:ext cx="380952" cy="40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86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07F85-1531-D59A-6C68-48B313711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9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66FF38-C0F7-5D97-8388-4EC4FB6CD5DC}"/>
              </a:ext>
            </a:extLst>
          </p:cNvPr>
          <p:cNvSpPr/>
          <p:nvPr/>
        </p:nvSpPr>
        <p:spPr bwMode="auto">
          <a:xfrm>
            <a:off x="1392378" y="2271740"/>
            <a:ext cx="336189" cy="37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5074A-097E-BF31-50A1-2F79610DDABF}"/>
              </a:ext>
            </a:extLst>
          </p:cNvPr>
          <p:cNvSpPr/>
          <p:nvPr/>
        </p:nvSpPr>
        <p:spPr bwMode="auto">
          <a:xfrm>
            <a:off x="1401716" y="3206805"/>
            <a:ext cx="308173" cy="38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BF5F0B-2FB0-B311-B00E-28C4CB6C74A4}"/>
              </a:ext>
            </a:extLst>
          </p:cNvPr>
          <p:cNvSpPr/>
          <p:nvPr/>
        </p:nvSpPr>
        <p:spPr bwMode="auto">
          <a:xfrm>
            <a:off x="1401716" y="4160571"/>
            <a:ext cx="317512" cy="37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DFDA1F-9075-B191-4057-10047B3C0B61}"/>
              </a:ext>
            </a:extLst>
          </p:cNvPr>
          <p:cNvSpPr/>
          <p:nvPr/>
        </p:nvSpPr>
        <p:spPr bwMode="auto">
          <a:xfrm>
            <a:off x="1439071" y="5095636"/>
            <a:ext cx="214787" cy="37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23AD24-E8E1-2BFD-5F6E-CDBD82FA11F2}"/>
              </a:ext>
            </a:extLst>
          </p:cNvPr>
          <p:cNvSpPr/>
          <p:nvPr/>
        </p:nvSpPr>
        <p:spPr bwMode="auto">
          <a:xfrm>
            <a:off x="1392378" y="6021350"/>
            <a:ext cx="326850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68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2DFF3-B3ED-A163-3178-9C307C7326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3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6B16E-C221-C53F-393A-E37DC1BBB971}"/>
              </a:ext>
            </a:extLst>
          </p:cNvPr>
          <p:cNvSpPr/>
          <p:nvPr/>
        </p:nvSpPr>
        <p:spPr bwMode="auto">
          <a:xfrm>
            <a:off x="1423256" y="2294736"/>
            <a:ext cx="346940" cy="39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EE7AFF-CDBC-CE12-46C1-7144C926C643}"/>
              </a:ext>
            </a:extLst>
          </p:cNvPr>
          <p:cNvSpPr/>
          <p:nvPr/>
        </p:nvSpPr>
        <p:spPr bwMode="auto">
          <a:xfrm>
            <a:off x="1404503" y="4180338"/>
            <a:ext cx="375070" cy="40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63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2024-01-05T07:26:19Z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