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69" r:id="rId7"/>
    <p:sldId id="367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8F6D78-9184-C61D-FB52-CA9B7F429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852936"/>
            <a:ext cx="9000000" cy="623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EB87F-C74A-636D-7B48-2023A3DD8C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28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A9259E-E9AD-F197-0DF8-21C2C6FF5906}"/>
              </a:ext>
            </a:extLst>
          </p:cNvPr>
          <p:cNvSpPr/>
          <p:nvPr/>
        </p:nvSpPr>
        <p:spPr bwMode="auto">
          <a:xfrm>
            <a:off x="1310491" y="2064134"/>
            <a:ext cx="323556" cy="34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983772-3FD7-2B1D-C2DE-8B610C658D6E}"/>
              </a:ext>
            </a:extLst>
          </p:cNvPr>
          <p:cNvSpPr/>
          <p:nvPr/>
        </p:nvSpPr>
        <p:spPr bwMode="auto">
          <a:xfrm>
            <a:off x="1326668" y="4515370"/>
            <a:ext cx="299289" cy="3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BA024-FA38-4869-E5EE-D4888D3BC5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2BE571-A7EA-B470-B30C-E111EC6F8951}"/>
              </a:ext>
            </a:extLst>
          </p:cNvPr>
          <p:cNvSpPr/>
          <p:nvPr/>
        </p:nvSpPr>
        <p:spPr bwMode="auto">
          <a:xfrm>
            <a:off x="1339047" y="1248197"/>
            <a:ext cx="438095" cy="39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5F5FE1-E868-D332-3517-FA0367439FC4}"/>
              </a:ext>
            </a:extLst>
          </p:cNvPr>
          <p:cNvSpPr/>
          <p:nvPr/>
        </p:nvSpPr>
        <p:spPr bwMode="auto">
          <a:xfrm>
            <a:off x="1367619" y="3162530"/>
            <a:ext cx="352380" cy="400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86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58EBA-3A5A-169D-1C8C-051C507CA1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F3A44D-B5C8-C06B-7ACE-F778DB39C35C}"/>
              </a:ext>
            </a:extLst>
          </p:cNvPr>
          <p:cNvSpPr/>
          <p:nvPr/>
        </p:nvSpPr>
        <p:spPr bwMode="auto">
          <a:xfrm>
            <a:off x="1358095" y="1364185"/>
            <a:ext cx="371428" cy="411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4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AE3D1-D49F-D6AC-9130-30DA8A38A1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920000" cy="331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31E97D7-C9C0-DA4E-57AE-9447253159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41783"/>
            <a:ext cx="7920000" cy="2900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51B680-A0B9-080B-CF1D-263B2C7D15B3}"/>
              </a:ext>
            </a:extLst>
          </p:cNvPr>
          <p:cNvSpPr/>
          <p:nvPr/>
        </p:nvSpPr>
        <p:spPr bwMode="auto">
          <a:xfrm>
            <a:off x="1055440" y="4005064"/>
            <a:ext cx="504056" cy="531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3D6A5C-48FF-0AE7-0C4F-4732D7BDEFD3}"/>
              </a:ext>
            </a:extLst>
          </p:cNvPr>
          <p:cNvSpPr/>
          <p:nvPr/>
        </p:nvSpPr>
        <p:spPr bwMode="auto">
          <a:xfrm>
            <a:off x="1055440" y="5423482"/>
            <a:ext cx="504056" cy="531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04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E8436-B401-A2A5-7A6F-41315BA09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640000" cy="2680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7B03CC7-1CF1-813C-A183-7F393983D3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69" y="3652942"/>
            <a:ext cx="8640000" cy="2922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27A872-52FD-401F-19FF-BFF40042621A}"/>
              </a:ext>
            </a:extLst>
          </p:cNvPr>
          <p:cNvSpPr/>
          <p:nvPr/>
        </p:nvSpPr>
        <p:spPr bwMode="auto">
          <a:xfrm>
            <a:off x="1127448" y="3717032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D3D193-F532-F0E8-BA18-7DA2C49BB0A6}"/>
              </a:ext>
            </a:extLst>
          </p:cNvPr>
          <p:cNvSpPr/>
          <p:nvPr/>
        </p:nvSpPr>
        <p:spPr bwMode="auto">
          <a:xfrm>
            <a:off x="1055440" y="5301208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2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21BBA-3A86-ACAF-7E07-2A225E866C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48208" cy="4423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FE15AA7-4B1D-A246-C4A5-0C1070F314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" r="43555"/>
          <a:stretch/>
        </p:blipFill>
        <p:spPr>
          <a:xfrm>
            <a:off x="7752184" y="3125361"/>
            <a:ext cx="3934634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D19777-A52E-EE75-6F24-ADB05510D7A8}"/>
              </a:ext>
            </a:extLst>
          </p:cNvPr>
          <p:cNvSpPr/>
          <p:nvPr/>
        </p:nvSpPr>
        <p:spPr bwMode="auto">
          <a:xfrm>
            <a:off x="1055440" y="1772816"/>
            <a:ext cx="452640" cy="503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7A2FCB-B7F5-4976-8526-1B1306B20D5C}"/>
              </a:ext>
            </a:extLst>
          </p:cNvPr>
          <p:cNvSpPr/>
          <p:nvPr/>
        </p:nvSpPr>
        <p:spPr bwMode="auto">
          <a:xfrm>
            <a:off x="1055440" y="2348880"/>
            <a:ext cx="562742" cy="503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4732DE-B6AB-AD45-EEE7-F6040627C5D6}"/>
              </a:ext>
            </a:extLst>
          </p:cNvPr>
          <p:cNvSpPr/>
          <p:nvPr/>
        </p:nvSpPr>
        <p:spPr bwMode="auto">
          <a:xfrm>
            <a:off x="1082495" y="3623242"/>
            <a:ext cx="489341" cy="515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8C808A-A873-F87A-F2C7-82CA1492236D}"/>
              </a:ext>
            </a:extLst>
          </p:cNvPr>
          <p:cNvSpPr/>
          <p:nvPr/>
        </p:nvSpPr>
        <p:spPr bwMode="auto">
          <a:xfrm>
            <a:off x="1106963" y="4229251"/>
            <a:ext cx="415941" cy="503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82E944-906F-D328-364F-B9CE1C32A9F6}"/>
              </a:ext>
            </a:extLst>
          </p:cNvPr>
          <p:cNvSpPr/>
          <p:nvPr/>
        </p:nvSpPr>
        <p:spPr bwMode="auto">
          <a:xfrm>
            <a:off x="1064145" y="4823272"/>
            <a:ext cx="501575" cy="503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7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50D8F1-656E-8E6C-87EB-7AF6D4C5B2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505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9112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194BD-C04C-DA6A-50F0-256749F195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63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0EDCC4-85BB-768E-435C-FD4952ADB7B5}"/>
              </a:ext>
            </a:extLst>
          </p:cNvPr>
          <p:cNvSpPr/>
          <p:nvPr/>
        </p:nvSpPr>
        <p:spPr bwMode="auto">
          <a:xfrm>
            <a:off x="6044228" y="3751346"/>
            <a:ext cx="720718" cy="415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1DAC29-0DA4-654E-B8A4-33519BF27638}"/>
              </a:ext>
            </a:extLst>
          </p:cNvPr>
          <p:cNvSpPr/>
          <p:nvPr/>
        </p:nvSpPr>
        <p:spPr bwMode="auto">
          <a:xfrm>
            <a:off x="1726409" y="5504671"/>
            <a:ext cx="753183" cy="415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345AE77-ECEB-36A7-8B6E-96DC90E5C8DD}"/>
              </a:ext>
            </a:extLst>
          </p:cNvPr>
          <p:cNvSpPr/>
          <p:nvPr/>
        </p:nvSpPr>
        <p:spPr bwMode="auto">
          <a:xfrm>
            <a:off x="5959820" y="5705979"/>
            <a:ext cx="668775" cy="214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A60FDCA-4BEB-5FF7-1BD2-3934E993D0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921" b="20075"/>
          <a:stretch/>
        </p:blipFill>
        <p:spPr>
          <a:xfrm>
            <a:off x="3612156" y="972000"/>
            <a:ext cx="2602460" cy="94483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FC78D80-F486-4B6D-C4BE-4C7F330162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921" b="20075"/>
          <a:stretch/>
        </p:blipFill>
        <p:spPr>
          <a:xfrm>
            <a:off x="4623030" y="1850279"/>
            <a:ext cx="2229498" cy="94483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1632CAB-7899-2113-2C0B-54FC125B67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921" b="20075"/>
          <a:stretch/>
        </p:blipFill>
        <p:spPr>
          <a:xfrm>
            <a:off x="3814730" y="2726941"/>
            <a:ext cx="2281270" cy="94483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AEA3815-F8B1-04A7-098B-8BA9611ACA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921" b="20075"/>
          <a:stretch/>
        </p:blipFill>
        <p:spPr>
          <a:xfrm>
            <a:off x="1761224" y="3605220"/>
            <a:ext cx="2750599" cy="94483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003241F8-5EDE-6506-BEAB-D267B36734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921" b="20075"/>
          <a:stretch/>
        </p:blipFill>
        <p:spPr>
          <a:xfrm>
            <a:off x="3359697" y="4481882"/>
            <a:ext cx="2684532" cy="94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14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2024-01-05T07:08:49Z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