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417" r:id="rId3"/>
    <p:sldId id="416" r:id="rId4"/>
    <p:sldId id="415" r:id="rId5"/>
    <p:sldId id="414" r:id="rId6"/>
    <p:sldId id="413" r:id="rId7"/>
    <p:sldId id="411" r:id="rId8"/>
    <p:sldId id="410" r:id="rId9"/>
    <p:sldId id="409" r:id="rId10"/>
    <p:sldId id="408" r:id="rId11"/>
    <p:sldId id="407" r:id="rId12"/>
    <p:sldId id="406" r:id="rId13"/>
    <p:sldId id="405" r:id="rId14"/>
    <p:sldId id="404" r:id="rId15"/>
    <p:sldId id="403" r:id="rId16"/>
    <p:sldId id="402" r:id="rId17"/>
    <p:sldId id="401" r:id="rId18"/>
    <p:sldId id="400" r:id="rId19"/>
    <p:sldId id="399" r:id="rId20"/>
    <p:sldId id="398" r:id="rId21"/>
    <p:sldId id="397" r:id="rId22"/>
    <p:sldId id="396" r:id="rId23"/>
    <p:sldId id="395" r:id="rId24"/>
    <p:sldId id="394" r:id="rId25"/>
    <p:sldId id="393" r:id="rId26"/>
    <p:sldId id="391" r:id="rId27"/>
    <p:sldId id="390" r:id="rId28"/>
    <p:sldId id="389" r:id="rId29"/>
    <p:sldId id="388" r:id="rId30"/>
    <p:sldId id="387" r:id="rId31"/>
    <p:sldId id="386" r:id="rId32"/>
    <p:sldId id="385" r:id="rId33"/>
    <p:sldId id="384" r:id="rId34"/>
    <p:sldId id="383" r:id="rId35"/>
    <p:sldId id="382" r:id="rId36"/>
    <p:sldId id="381" r:id="rId37"/>
    <p:sldId id="380" r:id="rId38"/>
    <p:sldId id="378" r:id="rId39"/>
    <p:sldId id="377" r:id="rId40"/>
    <p:sldId id="376" r:id="rId41"/>
    <p:sldId id="375" r:id="rId42"/>
    <p:sldId id="374" r:id="rId43"/>
    <p:sldId id="373" r:id="rId44"/>
    <p:sldId id="372" r:id="rId45"/>
    <p:sldId id="371" r:id="rId46"/>
    <p:sldId id="370" r:id="rId47"/>
    <p:sldId id="369" r:id="rId48"/>
    <p:sldId id="368" r:id="rId49"/>
    <p:sldId id="367" r:id="rId50"/>
    <p:sldId id="366" r:id="rId51"/>
    <p:sldId id="365" r:id="rId52"/>
    <p:sldId id="364" r:id="rId5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55A0512-5FE9-620B-87AC-0FB5A2434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354" y="3013053"/>
            <a:ext cx="8579291" cy="8318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DD970-1EAE-A882-5A4E-7194090D4A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258A93-D08E-344A-BF20-FB6773D17CB2}"/>
              </a:ext>
            </a:extLst>
          </p:cNvPr>
          <p:cNvSpPr/>
          <p:nvPr/>
        </p:nvSpPr>
        <p:spPr bwMode="auto">
          <a:xfrm>
            <a:off x="1748571" y="1220026"/>
            <a:ext cx="2028571" cy="61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825968-08F7-5CAF-6C57-D579C4F31A92}"/>
              </a:ext>
            </a:extLst>
          </p:cNvPr>
          <p:cNvSpPr/>
          <p:nvPr/>
        </p:nvSpPr>
        <p:spPr bwMode="auto">
          <a:xfrm>
            <a:off x="8958095" y="1401276"/>
            <a:ext cx="1180952" cy="42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F62F8C-5F0E-55CA-A859-8C3A8B145543}"/>
              </a:ext>
            </a:extLst>
          </p:cNvPr>
          <p:cNvSpPr/>
          <p:nvPr/>
        </p:nvSpPr>
        <p:spPr bwMode="auto">
          <a:xfrm>
            <a:off x="9034285" y="4911801"/>
            <a:ext cx="1685714" cy="61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1409857-BF31-5E54-AD43-09D3092EFE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3647728" y="3547615"/>
            <a:ext cx="3456384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28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9CCD3-3BA9-BA2B-F385-A88EBAB424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2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8F6ED4-AC66-0799-3AE1-E87992731128}"/>
              </a:ext>
            </a:extLst>
          </p:cNvPr>
          <p:cNvSpPr/>
          <p:nvPr/>
        </p:nvSpPr>
        <p:spPr bwMode="auto">
          <a:xfrm>
            <a:off x="2377142" y="2687707"/>
            <a:ext cx="1000000" cy="3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78202D-0F81-2754-60BF-0B50D39DA970}"/>
              </a:ext>
            </a:extLst>
          </p:cNvPr>
          <p:cNvSpPr/>
          <p:nvPr/>
        </p:nvSpPr>
        <p:spPr bwMode="auto">
          <a:xfrm>
            <a:off x="3072380" y="5022975"/>
            <a:ext cx="1190476" cy="3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60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A736E-383D-6FEB-4CE4-EBE9740473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5258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626F9-A510-BF81-A08B-9DDD768632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67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0F7EE0-C989-E3F9-E607-399FCB0B0E4D}"/>
              </a:ext>
            </a:extLst>
          </p:cNvPr>
          <p:cNvSpPr/>
          <p:nvPr/>
        </p:nvSpPr>
        <p:spPr bwMode="auto">
          <a:xfrm>
            <a:off x="1154627" y="1136759"/>
            <a:ext cx="263410" cy="276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3FDC0F-BBF9-311A-102F-1BF438B9B9CC}"/>
              </a:ext>
            </a:extLst>
          </p:cNvPr>
          <p:cNvSpPr/>
          <p:nvPr/>
        </p:nvSpPr>
        <p:spPr bwMode="auto">
          <a:xfrm>
            <a:off x="1187553" y="1848521"/>
            <a:ext cx="210728" cy="2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519E5D-D5D1-6484-05A0-26B8B55BCD96}"/>
              </a:ext>
            </a:extLst>
          </p:cNvPr>
          <p:cNvSpPr/>
          <p:nvPr/>
        </p:nvSpPr>
        <p:spPr bwMode="auto">
          <a:xfrm>
            <a:off x="1154627" y="3265455"/>
            <a:ext cx="263410" cy="2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ABDBAE-47FC-3FF5-053B-0700E3201E58}"/>
              </a:ext>
            </a:extLst>
          </p:cNvPr>
          <p:cNvSpPr/>
          <p:nvPr/>
        </p:nvSpPr>
        <p:spPr bwMode="auto">
          <a:xfrm>
            <a:off x="1154627" y="3977217"/>
            <a:ext cx="263410" cy="276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D01D41-3761-D925-39BE-CE1A9CF27BA6}"/>
              </a:ext>
            </a:extLst>
          </p:cNvPr>
          <p:cNvSpPr/>
          <p:nvPr/>
        </p:nvSpPr>
        <p:spPr bwMode="auto">
          <a:xfrm>
            <a:off x="1187553" y="5394151"/>
            <a:ext cx="210728" cy="276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98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FE4DE-8955-94AF-199F-7520669910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656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9900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0571C-7C28-BF6C-3F6D-9CAB42E2B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4223C6-4232-9AB5-CCFC-6A873C65318D}"/>
              </a:ext>
            </a:extLst>
          </p:cNvPr>
          <p:cNvSpPr/>
          <p:nvPr/>
        </p:nvSpPr>
        <p:spPr bwMode="auto">
          <a:xfrm>
            <a:off x="1351227" y="1354812"/>
            <a:ext cx="284496" cy="36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FEA9E2-D991-9EE5-E2F6-28789D854A35}"/>
              </a:ext>
            </a:extLst>
          </p:cNvPr>
          <p:cNvSpPr/>
          <p:nvPr/>
        </p:nvSpPr>
        <p:spPr bwMode="auto">
          <a:xfrm>
            <a:off x="1306774" y="3268877"/>
            <a:ext cx="355620" cy="36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7E6045-6C3F-353E-FBFB-628DB5D77EBC}"/>
              </a:ext>
            </a:extLst>
          </p:cNvPr>
          <p:cNvSpPr/>
          <p:nvPr/>
        </p:nvSpPr>
        <p:spPr bwMode="auto">
          <a:xfrm>
            <a:off x="1306774" y="4221459"/>
            <a:ext cx="355620" cy="37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E83A43-E217-6E69-F480-65FB20EDD35E}"/>
              </a:ext>
            </a:extLst>
          </p:cNvPr>
          <p:cNvSpPr/>
          <p:nvPr/>
        </p:nvSpPr>
        <p:spPr bwMode="auto">
          <a:xfrm>
            <a:off x="1351227" y="5174040"/>
            <a:ext cx="284496" cy="37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AD45AF-8E1E-040E-2F6A-A50A91959099}"/>
              </a:ext>
            </a:extLst>
          </p:cNvPr>
          <p:cNvSpPr/>
          <p:nvPr/>
        </p:nvSpPr>
        <p:spPr bwMode="auto">
          <a:xfrm>
            <a:off x="1351227" y="6135523"/>
            <a:ext cx="284496" cy="36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19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9597B-3750-2018-7305-EF5F929DAA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5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43366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ED8D8-8D8E-0FE0-0C66-C581AC573A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7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02496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32DA2-A509-3A06-DFD8-E1914CEC5D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80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67C4D-CE66-436A-5A37-DB770CD83D7E}"/>
              </a:ext>
            </a:extLst>
          </p:cNvPr>
          <p:cNvSpPr/>
          <p:nvPr/>
        </p:nvSpPr>
        <p:spPr bwMode="auto">
          <a:xfrm>
            <a:off x="1143738" y="1119692"/>
            <a:ext cx="256811" cy="269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C45C34-A38E-45D6-827B-01FD5F30A25B}"/>
              </a:ext>
            </a:extLst>
          </p:cNvPr>
          <p:cNvSpPr/>
          <p:nvPr/>
        </p:nvSpPr>
        <p:spPr bwMode="auto">
          <a:xfrm>
            <a:off x="1175839" y="2551665"/>
            <a:ext cx="205448" cy="269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EF0919-0B97-7970-32C8-98F914DEA2CB}"/>
              </a:ext>
            </a:extLst>
          </p:cNvPr>
          <p:cNvSpPr/>
          <p:nvPr/>
        </p:nvSpPr>
        <p:spPr bwMode="auto">
          <a:xfrm>
            <a:off x="1175839" y="3270862"/>
            <a:ext cx="205448" cy="269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E9FDC9-E2E5-8E2B-533E-E3E73123891A}"/>
              </a:ext>
            </a:extLst>
          </p:cNvPr>
          <p:cNvSpPr/>
          <p:nvPr/>
        </p:nvSpPr>
        <p:spPr bwMode="auto">
          <a:xfrm>
            <a:off x="1175839" y="4709257"/>
            <a:ext cx="205448" cy="269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6A46B4-143F-0F45-556C-3B17FA2F09FA}"/>
              </a:ext>
            </a:extLst>
          </p:cNvPr>
          <p:cNvSpPr/>
          <p:nvPr/>
        </p:nvSpPr>
        <p:spPr bwMode="auto">
          <a:xfrm>
            <a:off x="1143738" y="5422033"/>
            <a:ext cx="256811" cy="269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09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45161-B837-B9E2-2552-B0D2BC3477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890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448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F3FEF-DC49-6DAA-86B1-786AC422D8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95556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64851-0769-F8C4-11D2-B39C70D4DF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8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C929F-B6A1-5A6C-650B-E4DF1BEAD005}"/>
              </a:ext>
            </a:extLst>
          </p:cNvPr>
          <p:cNvSpPr/>
          <p:nvPr/>
        </p:nvSpPr>
        <p:spPr bwMode="auto">
          <a:xfrm>
            <a:off x="1268802" y="1111425"/>
            <a:ext cx="400712" cy="36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D896C7-73DA-CCF8-BEA9-A3E36C393226}"/>
              </a:ext>
            </a:extLst>
          </p:cNvPr>
          <p:cNvSpPr/>
          <p:nvPr/>
        </p:nvSpPr>
        <p:spPr bwMode="auto">
          <a:xfrm>
            <a:off x="1303646" y="4030638"/>
            <a:ext cx="339734" cy="38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30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E4F6B-E0C2-2EE5-1CFF-3486F27F8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EEA649-DEDE-D919-BABC-5456228A2B01}"/>
              </a:ext>
            </a:extLst>
          </p:cNvPr>
          <p:cNvSpPr/>
          <p:nvPr/>
        </p:nvSpPr>
        <p:spPr bwMode="auto">
          <a:xfrm>
            <a:off x="1266047" y="1206216"/>
            <a:ext cx="398701" cy="36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636A1A-7C28-5037-E0F4-5EA652AD0DC8}"/>
              </a:ext>
            </a:extLst>
          </p:cNvPr>
          <p:cNvSpPr/>
          <p:nvPr/>
        </p:nvSpPr>
        <p:spPr bwMode="auto">
          <a:xfrm>
            <a:off x="1309384" y="3140674"/>
            <a:ext cx="320694" cy="36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05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2B496-F633-E4A5-7430-C820D86577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77A3BC-7B5C-E40A-C0A8-13DEADF72D79}"/>
              </a:ext>
            </a:extLst>
          </p:cNvPr>
          <p:cNvSpPr/>
          <p:nvPr/>
        </p:nvSpPr>
        <p:spPr bwMode="auto">
          <a:xfrm>
            <a:off x="1367619" y="1296713"/>
            <a:ext cx="352380" cy="391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52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4151B-D362-4C1B-DF83-A647BD3C76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718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05013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7087E-B71B-4AB3-E88C-CD319ABEC3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7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FCF4E0-B43B-FD14-1A2D-CAD3288F8827}"/>
              </a:ext>
            </a:extLst>
          </p:cNvPr>
          <p:cNvSpPr/>
          <p:nvPr/>
        </p:nvSpPr>
        <p:spPr bwMode="auto">
          <a:xfrm>
            <a:off x="1293521" y="1340571"/>
            <a:ext cx="333840" cy="36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C7D40B-1D5D-7B33-AB4A-DFE1B61D04B7}"/>
              </a:ext>
            </a:extLst>
          </p:cNvPr>
          <p:cNvSpPr/>
          <p:nvPr/>
        </p:nvSpPr>
        <p:spPr bwMode="auto">
          <a:xfrm>
            <a:off x="1302081" y="4212000"/>
            <a:ext cx="316720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01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95D44-7FDF-AD4C-94D3-6B5AEA3797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F7EDF-E933-B079-66CE-3D6B47739DE5}"/>
              </a:ext>
            </a:extLst>
          </p:cNvPr>
          <p:cNvSpPr/>
          <p:nvPr/>
        </p:nvSpPr>
        <p:spPr bwMode="auto">
          <a:xfrm>
            <a:off x="1320000" y="1372539"/>
            <a:ext cx="438095" cy="400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A09141-6C6D-9EF5-E267-83B2DA3A7B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507" y="3140968"/>
            <a:ext cx="10800000" cy="193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920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DD902-3B04-5190-82B5-EA938AF55F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0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495A71-B6FC-46A1-21A7-E2A39BD56E93}"/>
              </a:ext>
            </a:extLst>
          </p:cNvPr>
          <p:cNvSpPr/>
          <p:nvPr/>
        </p:nvSpPr>
        <p:spPr bwMode="auto">
          <a:xfrm>
            <a:off x="1253918" y="1289217"/>
            <a:ext cx="383753" cy="35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7B3ED9-DD7D-0103-53AF-FDD16F73852A}"/>
              </a:ext>
            </a:extLst>
          </p:cNvPr>
          <p:cNvSpPr/>
          <p:nvPr/>
        </p:nvSpPr>
        <p:spPr bwMode="auto">
          <a:xfrm>
            <a:off x="1278945" y="5029043"/>
            <a:ext cx="325356" cy="367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0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14C54-8DD5-B328-2216-1DB855242B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7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107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F99F6-934B-DD65-CB6F-46174D5A6D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2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06784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7A095-F3E5-BAAB-DA52-CFC028E549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63B89-E081-6DF1-DDB9-C6963098ED31}"/>
              </a:ext>
            </a:extLst>
          </p:cNvPr>
          <p:cNvSpPr/>
          <p:nvPr/>
        </p:nvSpPr>
        <p:spPr bwMode="auto">
          <a:xfrm>
            <a:off x="1329523" y="1306091"/>
            <a:ext cx="438095" cy="400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8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1871B-1A67-5E11-244A-18B4A7FC7A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A02C80-B6EB-6358-B521-2A6EEE46D79A}"/>
              </a:ext>
            </a:extLst>
          </p:cNvPr>
          <p:cNvSpPr/>
          <p:nvPr/>
        </p:nvSpPr>
        <p:spPr bwMode="auto">
          <a:xfrm>
            <a:off x="1320000" y="1219995"/>
            <a:ext cx="438095" cy="40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1401F6-2E0E-3C43-B61C-AE70337044DD}"/>
              </a:ext>
            </a:extLst>
          </p:cNvPr>
          <p:cNvSpPr/>
          <p:nvPr/>
        </p:nvSpPr>
        <p:spPr bwMode="auto">
          <a:xfrm>
            <a:off x="1320000" y="2211976"/>
            <a:ext cx="438095" cy="40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DE3C05-7E0C-FC6F-F576-4069FD1C97D0}"/>
              </a:ext>
            </a:extLst>
          </p:cNvPr>
          <p:cNvSpPr/>
          <p:nvPr/>
        </p:nvSpPr>
        <p:spPr bwMode="auto">
          <a:xfrm>
            <a:off x="1367619" y="3213496"/>
            <a:ext cx="352380" cy="40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4D14AD-A94B-207A-583E-EA3F76C73F33}"/>
              </a:ext>
            </a:extLst>
          </p:cNvPr>
          <p:cNvSpPr/>
          <p:nvPr/>
        </p:nvSpPr>
        <p:spPr bwMode="auto">
          <a:xfrm>
            <a:off x="1358095" y="4205478"/>
            <a:ext cx="371428" cy="410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0D66F0-7B65-50DB-EACC-CBF3CA9AD959}"/>
              </a:ext>
            </a:extLst>
          </p:cNvPr>
          <p:cNvSpPr/>
          <p:nvPr/>
        </p:nvSpPr>
        <p:spPr bwMode="auto">
          <a:xfrm>
            <a:off x="1320000" y="5226074"/>
            <a:ext cx="438095" cy="391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27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BC384-CECB-5F02-3AF1-878A58F3E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2100C5-481B-A739-949B-3E3E8039A02E}"/>
              </a:ext>
            </a:extLst>
          </p:cNvPr>
          <p:cNvSpPr/>
          <p:nvPr/>
        </p:nvSpPr>
        <p:spPr bwMode="auto">
          <a:xfrm>
            <a:off x="1358095" y="1324466"/>
            <a:ext cx="371428" cy="419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26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D7D40-A290-2B71-0CE9-83FCDDB5FA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5D09E3-1B7F-8141-4CE2-F342DCE3FBD8}"/>
              </a:ext>
            </a:extLst>
          </p:cNvPr>
          <p:cNvSpPr/>
          <p:nvPr/>
        </p:nvSpPr>
        <p:spPr bwMode="auto">
          <a:xfrm>
            <a:off x="1329523" y="1267488"/>
            <a:ext cx="438095" cy="400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65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771EB-5C0D-A219-7BC3-DD678905C0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4942E5-4830-A3DB-99C6-286724E18B55}"/>
              </a:ext>
            </a:extLst>
          </p:cNvPr>
          <p:cNvSpPr/>
          <p:nvPr/>
        </p:nvSpPr>
        <p:spPr bwMode="auto">
          <a:xfrm>
            <a:off x="1358095" y="1134000"/>
            <a:ext cx="371428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92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7EAD26-54E2-9500-D1BB-29AEAD3884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B283DF-22A2-2476-CFE2-33228051F9AC}"/>
              </a:ext>
            </a:extLst>
          </p:cNvPr>
          <p:cNvSpPr/>
          <p:nvPr/>
        </p:nvSpPr>
        <p:spPr bwMode="auto">
          <a:xfrm>
            <a:off x="1377142" y="1296000"/>
            <a:ext cx="352380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06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E481B6-95E7-61EE-DD40-F50B0357CD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87668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92334-0307-C434-5091-1BFBE30A5B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94127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1C26B0-88B9-03D2-98D3-0646238023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1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95F1AC2-24C4-BA2A-84EF-1DEC07D7B1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5965963" y="1043183"/>
            <a:ext cx="2938349" cy="108012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E40577B-C162-A0FA-16E3-57F1AA7C1D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4702222" y="2143520"/>
            <a:ext cx="3786976" cy="108012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9E5AAC2-F1E4-733E-20FC-6E9B1C2A70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2055088" y="4915767"/>
            <a:ext cx="3680872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64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89F2E-F773-3A49-6BC8-53A88A4793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3619"/>
            <a:ext cx="7920000" cy="914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733B851-3D58-1C50-2396-61DF9E3971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944475"/>
            <a:ext cx="7920000" cy="486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11E489E-05AB-9FDD-A476-C94ED3635A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542"/>
          <a:stretch/>
        </p:blipFill>
        <p:spPr>
          <a:xfrm>
            <a:off x="5456035" y="838954"/>
            <a:ext cx="3088237" cy="108012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46C854C-D478-2641-C350-99C5C4D1F7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542"/>
          <a:stretch/>
        </p:blipFill>
        <p:spPr>
          <a:xfrm>
            <a:off x="1631669" y="1844824"/>
            <a:ext cx="2088067" cy="108012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38015FA-9615-17DB-0A72-212EE0D81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542"/>
          <a:stretch/>
        </p:blipFill>
        <p:spPr>
          <a:xfrm>
            <a:off x="7015021" y="1844824"/>
            <a:ext cx="1624980" cy="108012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5FEEEF5-EB5F-510A-A05A-81AAE7374D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542"/>
          <a:stretch/>
        </p:blipFill>
        <p:spPr>
          <a:xfrm>
            <a:off x="1631504" y="2888940"/>
            <a:ext cx="1728192" cy="108012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87A2F30-E314-124F-E903-E18D33F9DA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542"/>
          <a:stretch/>
        </p:blipFill>
        <p:spPr>
          <a:xfrm>
            <a:off x="5391198" y="3933057"/>
            <a:ext cx="3081066" cy="108012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25ADD70-134C-CAAD-6C1C-36E8DB830F8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542"/>
          <a:stretch/>
        </p:blipFill>
        <p:spPr>
          <a:xfrm>
            <a:off x="1631504" y="4994261"/>
            <a:ext cx="2016224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3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ED901-C087-40A3-4FC9-247791BF80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00556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571D2-B338-84BF-60B1-A4F4AF09C6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5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240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A408D-938A-9D2B-ECD7-DBE3F82A30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82953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A73C1A-DC71-9F60-F7B3-EF4B3F3DC5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3126FD9-AA6B-90E1-4348-F81CEB747E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4355149" y="1061522"/>
            <a:ext cx="2316915" cy="10801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F41B5DD-1B65-4EB1-467E-978771CC24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7392144" y="2348880"/>
            <a:ext cx="2952328" cy="108012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39626CD-E563-CF0D-7F01-7E7E3285C2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6786488" y="4602334"/>
            <a:ext cx="3557984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24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DFEAAA-706A-5EDC-DA3E-114A2057FE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7FDC93-D7FC-F302-EEF4-4324642D480E}"/>
              </a:ext>
            </a:extLst>
          </p:cNvPr>
          <p:cNvSpPr/>
          <p:nvPr/>
        </p:nvSpPr>
        <p:spPr bwMode="auto">
          <a:xfrm>
            <a:off x="4453333" y="1162763"/>
            <a:ext cx="1323809" cy="610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80C1276-A6E1-68D2-C03B-8DD4CD526A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5663952" y="3645024"/>
            <a:ext cx="4896544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3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94B06-B68E-4EEF-4663-18B103951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2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12865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2F860-E177-9D74-54CE-57BAEF60B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77366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1AB61-4723-8A67-385B-B6C4222512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2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B7C12E-DA85-C647-5CB1-45EDB36A14C8}"/>
              </a:ext>
            </a:extLst>
          </p:cNvPr>
          <p:cNvSpPr/>
          <p:nvPr/>
        </p:nvSpPr>
        <p:spPr bwMode="auto">
          <a:xfrm>
            <a:off x="1269846" y="1972053"/>
            <a:ext cx="247818" cy="325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EDE4CF-0DFB-1183-7463-1995B22242A1}"/>
              </a:ext>
            </a:extLst>
          </p:cNvPr>
          <p:cNvSpPr/>
          <p:nvPr/>
        </p:nvSpPr>
        <p:spPr bwMode="auto">
          <a:xfrm>
            <a:off x="1269846" y="2809308"/>
            <a:ext cx="247818" cy="325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43EC2F-CC1E-5643-0CAC-FFEBC18AB2D1}"/>
              </a:ext>
            </a:extLst>
          </p:cNvPr>
          <p:cNvSpPr/>
          <p:nvPr/>
        </p:nvSpPr>
        <p:spPr bwMode="auto">
          <a:xfrm>
            <a:off x="1231125" y="4468312"/>
            <a:ext cx="309772" cy="325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EA189A-63F7-E262-322F-07147C2C8D16}"/>
              </a:ext>
            </a:extLst>
          </p:cNvPr>
          <p:cNvSpPr/>
          <p:nvPr/>
        </p:nvSpPr>
        <p:spPr bwMode="auto">
          <a:xfrm>
            <a:off x="1231125" y="6135068"/>
            <a:ext cx="309772" cy="31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08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607C4-CFAF-38B0-7894-F77DABD201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A507706-A7CF-47D6-E44B-C5B7EBCFC2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1245589" y="3295006"/>
            <a:ext cx="9865096" cy="108012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0E8D471-E188-B0C0-E59C-293CAD5413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1245589" y="5572306"/>
            <a:ext cx="9865096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5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C6951-AD0F-95ED-2F25-BEF374D099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2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85475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18A8A8-FAFF-848D-7E5D-2DA200C604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7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96511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F9756-7C60-848D-1045-37E41AB7AB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7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39033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74F21-D58B-5523-D129-2095002B28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5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193552-DE63-1ABD-32EA-3403A2938691}"/>
              </a:ext>
            </a:extLst>
          </p:cNvPr>
          <p:cNvSpPr/>
          <p:nvPr/>
        </p:nvSpPr>
        <p:spPr bwMode="auto">
          <a:xfrm>
            <a:off x="1377142" y="2411330"/>
            <a:ext cx="342857" cy="400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27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5CD5F-A9B2-EA4C-047F-E3F8B82F8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79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46685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0E227E-6FF9-DBBC-27B3-707ACB087D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A0666F-D932-ED69-9F51-713AA2AA525B}"/>
              </a:ext>
            </a:extLst>
          </p:cNvPr>
          <p:cNvSpPr/>
          <p:nvPr/>
        </p:nvSpPr>
        <p:spPr bwMode="auto">
          <a:xfrm>
            <a:off x="1329523" y="1248582"/>
            <a:ext cx="438095" cy="400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34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EF5FF-1903-8425-DDD5-4310AF6620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0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E47D1E-B6D4-F480-F8D2-18E311736F51}"/>
              </a:ext>
            </a:extLst>
          </p:cNvPr>
          <p:cNvSpPr/>
          <p:nvPr/>
        </p:nvSpPr>
        <p:spPr bwMode="auto">
          <a:xfrm>
            <a:off x="7016413" y="3363111"/>
            <a:ext cx="967995" cy="56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B844C3-E293-1428-94EF-A10B38AA177B}"/>
              </a:ext>
            </a:extLst>
          </p:cNvPr>
          <p:cNvSpPr/>
          <p:nvPr/>
        </p:nvSpPr>
        <p:spPr bwMode="auto">
          <a:xfrm>
            <a:off x="8597177" y="5763111"/>
            <a:ext cx="1118966" cy="56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49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A57CC-BA1E-9932-87A8-1E31216734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135D606-729C-E817-4C9A-4CAFC5380C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542"/>
          <a:stretch/>
        </p:blipFill>
        <p:spPr>
          <a:xfrm>
            <a:off x="6960096" y="1387375"/>
            <a:ext cx="4392488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87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B4E2DC-ED0C-1068-2C22-DB31AE0162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5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109984-3632-29D7-3527-F9713EB2E7F2}"/>
              </a:ext>
            </a:extLst>
          </p:cNvPr>
          <p:cNvSpPr/>
          <p:nvPr/>
        </p:nvSpPr>
        <p:spPr bwMode="auto">
          <a:xfrm>
            <a:off x="1367619" y="1248352"/>
            <a:ext cx="352380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EE0D9B-25AC-19B9-46CB-DD24074A84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840"/>
            <a:ext cx="10800000" cy="398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43EB8B-EF8E-5D4B-39B4-00C64FC6F568}"/>
              </a:ext>
            </a:extLst>
          </p:cNvPr>
          <p:cNvSpPr/>
          <p:nvPr/>
        </p:nvSpPr>
        <p:spPr bwMode="auto">
          <a:xfrm>
            <a:off x="1358095" y="2179521"/>
            <a:ext cx="371428" cy="419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ED6B8F-BF85-3121-72DF-AA6D71268A7D}"/>
              </a:ext>
            </a:extLst>
          </p:cNvPr>
          <p:cNvSpPr/>
          <p:nvPr/>
        </p:nvSpPr>
        <p:spPr bwMode="auto">
          <a:xfrm>
            <a:off x="1329523" y="3180598"/>
            <a:ext cx="438095" cy="4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214CF8-F224-02F5-FB2E-63443212D5E5}"/>
              </a:ext>
            </a:extLst>
          </p:cNvPr>
          <p:cNvSpPr/>
          <p:nvPr/>
        </p:nvSpPr>
        <p:spPr bwMode="auto">
          <a:xfrm>
            <a:off x="1377142" y="4172141"/>
            <a:ext cx="342857" cy="390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60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2F472-7B1C-B46D-5EA6-58246EED35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8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17D321-EEF5-29D6-6FDC-C9C34034EEEF}"/>
              </a:ext>
            </a:extLst>
          </p:cNvPr>
          <p:cNvSpPr/>
          <p:nvPr/>
        </p:nvSpPr>
        <p:spPr bwMode="auto">
          <a:xfrm>
            <a:off x="1347387" y="1131219"/>
            <a:ext cx="365195" cy="412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287BE0-2E3B-D06B-D6E7-1D65C427C5AA}"/>
              </a:ext>
            </a:extLst>
          </p:cNvPr>
          <p:cNvSpPr/>
          <p:nvPr/>
        </p:nvSpPr>
        <p:spPr bwMode="auto">
          <a:xfrm>
            <a:off x="1319295" y="3079317"/>
            <a:ext cx="430743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B83A21-CAAC-75FB-387D-7AE20BDB6C3A}"/>
              </a:ext>
            </a:extLst>
          </p:cNvPr>
          <p:cNvSpPr/>
          <p:nvPr/>
        </p:nvSpPr>
        <p:spPr bwMode="auto">
          <a:xfrm>
            <a:off x="1366115" y="4044000"/>
            <a:ext cx="337103" cy="39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A02DD2-BD86-8565-68DA-CFA3AE4DB87F}"/>
              </a:ext>
            </a:extLst>
          </p:cNvPr>
          <p:cNvSpPr/>
          <p:nvPr/>
        </p:nvSpPr>
        <p:spPr bwMode="auto">
          <a:xfrm>
            <a:off x="1319295" y="5018048"/>
            <a:ext cx="430743" cy="39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68A2B-A26C-4405-E14E-930822F9A2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2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4CEF92-CFB7-250B-5314-0733E49B0971}"/>
              </a:ext>
            </a:extLst>
          </p:cNvPr>
          <p:cNvSpPr/>
          <p:nvPr/>
        </p:nvSpPr>
        <p:spPr bwMode="auto">
          <a:xfrm>
            <a:off x="1358095" y="1200691"/>
            <a:ext cx="371428" cy="409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9D9FB4-6DB1-5BD3-CD47-216600622C4A}"/>
              </a:ext>
            </a:extLst>
          </p:cNvPr>
          <p:cNvSpPr/>
          <p:nvPr/>
        </p:nvSpPr>
        <p:spPr bwMode="auto">
          <a:xfrm>
            <a:off x="1377142" y="2191687"/>
            <a:ext cx="342857" cy="40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64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ED55E-1FEC-A134-BDA3-65CCA6360B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1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5F0EBF-607E-8421-9A5F-EAA1408B8C54}"/>
              </a:ext>
            </a:extLst>
          </p:cNvPr>
          <p:cNvSpPr/>
          <p:nvPr/>
        </p:nvSpPr>
        <p:spPr bwMode="auto">
          <a:xfrm>
            <a:off x="6441460" y="4415402"/>
            <a:ext cx="1370912" cy="237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F98069-B8E2-C351-CBEE-84238E250DA3}"/>
              </a:ext>
            </a:extLst>
          </p:cNvPr>
          <p:cNvSpPr/>
          <p:nvPr/>
        </p:nvSpPr>
        <p:spPr bwMode="auto">
          <a:xfrm>
            <a:off x="6434466" y="5332243"/>
            <a:ext cx="587533" cy="31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7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2024-01-05T10:06:47Z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