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6EEA5-4223-7EDA-9F56-A3C81D3F3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172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4A886-403B-E683-FB34-F394A0BC3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AE3F65-7DEB-6D9F-E40E-71BCA0832D49}"/>
              </a:ext>
            </a:extLst>
          </p:cNvPr>
          <p:cNvSpPr/>
          <p:nvPr/>
        </p:nvSpPr>
        <p:spPr bwMode="auto">
          <a:xfrm>
            <a:off x="2567619" y="2975912"/>
            <a:ext cx="647619" cy="181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7E0AFC-6120-F7A1-3E72-69ED2A7A8C48}"/>
              </a:ext>
            </a:extLst>
          </p:cNvPr>
          <p:cNvSpPr/>
          <p:nvPr/>
        </p:nvSpPr>
        <p:spPr bwMode="auto">
          <a:xfrm>
            <a:off x="2453333" y="4101919"/>
            <a:ext cx="1104761" cy="32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D782F5-D52C-9B08-B302-DD5C4C2B9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388" y="1530459"/>
            <a:ext cx="2016388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6E8785B-3812-722C-13DB-2EF4530F2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610" y="2173023"/>
            <a:ext cx="1766246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1342B68-ECC4-67BC-3AA1-E883165D9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413" y="3440723"/>
            <a:ext cx="1482451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67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A8694-0D9A-7AE9-26B0-75DB2909F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37195-63DA-ADBA-B0B1-9BAEC131400B}"/>
              </a:ext>
            </a:extLst>
          </p:cNvPr>
          <p:cNvSpPr/>
          <p:nvPr/>
        </p:nvSpPr>
        <p:spPr bwMode="auto">
          <a:xfrm>
            <a:off x="2091428" y="1973436"/>
            <a:ext cx="209523" cy="21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8EFEC6-EA0F-03A3-BF3C-4A704A831C78}"/>
              </a:ext>
            </a:extLst>
          </p:cNvPr>
          <p:cNvSpPr/>
          <p:nvPr/>
        </p:nvSpPr>
        <p:spPr bwMode="auto">
          <a:xfrm>
            <a:off x="3262857" y="2898573"/>
            <a:ext cx="200000" cy="20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7A28D-E80A-768C-8FCB-A5280D6B1823}"/>
              </a:ext>
            </a:extLst>
          </p:cNvPr>
          <p:cNvSpPr/>
          <p:nvPr/>
        </p:nvSpPr>
        <p:spPr bwMode="auto">
          <a:xfrm>
            <a:off x="3158095" y="4281509"/>
            <a:ext cx="238095" cy="20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FF31BB-DB3D-D362-1AA0-3A055CCBC16C}"/>
              </a:ext>
            </a:extLst>
          </p:cNvPr>
          <p:cNvSpPr/>
          <p:nvPr/>
        </p:nvSpPr>
        <p:spPr bwMode="auto">
          <a:xfrm>
            <a:off x="4634285" y="4739308"/>
            <a:ext cx="228571" cy="21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F215C-087A-EB13-DAE2-E4094C7AE3C2}"/>
              </a:ext>
            </a:extLst>
          </p:cNvPr>
          <p:cNvSpPr/>
          <p:nvPr/>
        </p:nvSpPr>
        <p:spPr bwMode="auto">
          <a:xfrm>
            <a:off x="4243809" y="5654907"/>
            <a:ext cx="266666" cy="21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77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A90C8-3016-CECC-CF41-51CAA0E77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38B2B-E203-A834-833A-E94BF79F5703}"/>
              </a:ext>
            </a:extLst>
          </p:cNvPr>
          <p:cNvSpPr/>
          <p:nvPr/>
        </p:nvSpPr>
        <p:spPr bwMode="auto">
          <a:xfrm>
            <a:off x="5796190" y="3611818"/>
            <a:ext cx="619047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BA22DB-B4E4-80B9-731C-3E18EFA7120B}"/>
              </a:ext>
            </a:extLst>
          </p:cNvPr>
          <p:cNvSpPr/>
          <p:nvPr/>
        </p:nvSpPr>
        <p:spPr bwMode="auto">
          <a:xfrm>
            <a:off x="6624761" y="4250331"/>
            <a:ext cx="923808" cy="3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805578-4137-ED05-BC59-CD2586447710}"/>
              </a:ext>
            </a:extLst>
          </p:cNvPr>
          <p:cNvSpPr/>
          <p:nvPr/>
        </p:nvSpPr>
        <p:spPr bwMode="auto">
          <a:xfrm>
            <a:off x="4196190" y="4984143"/>
            <a:ext cx="914285" cy="2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A41AEC-5457-AC86-F254-69FC1AD73C69}"/>
              </a:ext>
            </a:extLst>
          </p:cNvPr>
          <p:cNvSpPr/>
          <p:nvPr/>
        </p:nvSpPr>
        <p:spPr bwMode="auto">
          <a:xfrm>
            <a:off x="7624761" y="4888843"/>
            <a:ext cx="771428" cy="3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2666AA-7F7E-8406-A318-C169DCAA4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642" y="2960788"/>
            <a:ext cx="2117822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22EC9DD-93CB-4F76-49BF-751D0DBB6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542" y="4225322"/>
            <a:ext cx="2122186" cy="6425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1AD7163-E32F-721C-1A86-5B65C2CDB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1636" y="5496922"/>
            <a:ext cx="1874284" cy="64256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B79649E-F138-1238-1335-1955902FA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425" y="5499427"/>
            <a:ext cx="1488951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2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FA59E-78E2-A639-11B2-B1C412785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93B8F-6D56-F245-F90C-48D52D3A692F}"/>
              </a:ext>
            </a:extLst>
          </p:cNvPr>
          <p:cNvSpPr/>
          <p:nvPr/>
        </p:nvSpPr>
        <p:spPr bwMode="auto">
          <a:xfrm>
            <a:off x="2958095" y="1029168"/>
            <a:ext cx="647619" cy="2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264CD69-4D1B-EF31-3B67-D8CD57FE1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360" y="1531392"/>
            <a:ext cx="186116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62493-3326-9C11-9966-F33E8F739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7726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DE8AD-F47A-71C0-4740-C50D53D23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43094-F5BD-E239-5928-1CAE580CBA95}"/>
              </a:ext>
            </a:extLst>
          </p:cNvPr>
          <p:cNvSpPr/>
          <p:nvPr/>
        </p:nvSpPr>
        <p:spPr bwMode="auto">
          <a:xfrm>
            <a:off x="1081904" y="1487026"/>
            <a:ext cx="219047" cy="20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F401A6-D6F4-D64F-A765-3DF05960712A}"/>
              </a:ext>
            </a:extLst>
          </p:cNvPr>
          <p:cNvSpPr/>
          <p:nvPr/>
        </p:nvSpPr>
        <p:spPr bwMode="auto">
          <a:xfrm>
            <a:off x="1062857" y="2364478"/>
            <a:ext cx="257142" cy="20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6F0086-C88D-4C13-0CB0-FFB1DB1B6344}"/>
              </a:ext>
            </a:extLst>
          </p:cNvPr>
          <p:cNvSpPr/>
          <p:nvPr/>
        </p:nvSpPr>
        <p:spPr bwMode="auto">
          <a:xfrm>
            <a:off x="2958095" y="3737881"/>
            <a:ext cx="552380" cy="32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C2828E-A439-0CBF-235A-5EA374CD9A78}"/>
              </a:ext>
            </a:extLst>
          </p:cNvPr>
          <p:cNvSpPr/>
          <p:nvPr/>
        </p:nvSpPr>
        <p:spPr bwMode="auto">
          <a:xfrm>
            <a:off x="6186666" y="3737881"/>
            <a:ext cx="866666" cy="32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69B9D1-6445-5D5A-62E7-12F640FAA3A0}"/>
              </a:ext>
            </a:extLst>
          </p:cNvPr>
          <p:cNvSpPr/>
          <p:nvPr/>
        </p:nvSpPr>
        <p:spPr bwMode="auto">
          <a:xfrm>
            <a:off x="2720000" y="4977758"/>
            <a:ext cx="1009523" cy="32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FE1170-F0FC-91CE-6340-F3E4BD87F461}"/>
              </a:ext>
            </a:extLst>
          </p:cNvPr>
          <p:cNvSpPr/>
          <p:nvPr/>
        </p:nvSpPr>
        <p:spPr bwMode="auto">
          <a:xfrm>
            <a:off x="7472380" y="4977758"/>
            <a:ext cx="723810" cy="32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2FF91BD-91EA-FA6B-B2C3-714D5F23D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580" y="4331744"/>
            <a:ext cx="1304572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F8586BB-A210-80A9-5142-36ABE80C2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934" y="4331744"/>
            <a:ext cx="160840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EBDF7-DA42-804C-ECBA-BE46AF150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8425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AB434-EA69-90D2-4D25-21E4D06BC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AD2FBAE-928C-01EC-E06D-DDB128717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2" y="1124744"/>
            <a:ext cx="10153128" cy="6224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B0A256-82D6-EC3D-668F-B9ED0E6CA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1754316"/>
            <a:ext cx="10153128" cy="62242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2693163-9BFA-D689-73FC-47415AD2B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2376741"/>
            <a:ext cx="10153128" cy="6224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8B579C6-A5E8-44A4-BE29-E0A725C97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99438"/>
            <a:ext cx="10153128" cy="62242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E8E80C5-6987-28F8-6380-C5CE2DFB7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608113"/>
            <a:ext cx="10153128" cy="6224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A8E26D0-6A33-FDDC-7698-FE0097902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33106"/>
            <a:ext cx="10153128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BF2AA-CDE8-B0FB-C0A6-3AAAD53BE3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20000" y="972000"/>
            <a:ext cx="9408448" cy="346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44351-251F-E23E-5677-55672641985E}"/>
              </a:ext>
            </a:extLst>
          </p:cNvPr>
          <p:cNvSpPr/>
          <p:nvPr/>
        </p:nvSpPr>
        <p:spPr bwMode="auto">
          <a:xfrm>
            <a:off x="1472380" y="2201528"/>
            <a:ext cx="238095" cy="2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E9FEB-C8F9-DE91-2944-AA6CFC3A9D8B}"/>
              </a:ext>
            </a:extLst>
          </p:cNvPr>
          <p:cNvSpPr/>
          <p:nvPr/>
        </p:nvSpPr>
        <p:spPr bwMode="auto">
          <a:xfrm>
            <a:off x="1453333" y="2668558"/>
            <a:ext cx="266666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F9DA5-5EF3-3679-EB03-F6DC1A71484A}"/>
              </a:ext>
            </a:extLst>
          </p:cNvPr>
          <p:cNvSpPr/>
          <p:nvPr/>
        </p:nvSpPr>
        <p:spPr bwMode="auto">
          <a:xfrm>
            <a:off x="1481904" y="3135588"/>
            <a:ext cx="219047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31FA1A-B8DD-A0ED-47EB-15BB54FF2F6D}"/>
              </a:ext>
            </a:extLst>
          </p:cNvPr>
          <p:cNvSpPr/>
          <p:nvPr/>
        </p:nvSpPr>
        <p:spPr bwMode="auto">
          <a:xfrm>
            <a:off x="1472380" y="3602618"/>
            <a:ext cx="238095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FF6246-2F53-0BA8-CACB-C4CE194A08D9}"/>
              </a:ext>
            </a:extLst>
          </p:cNvPr>
          <p:cNvSpPr/>
          <p:nvPr/>
        </p:nvSpPr>
        <p:spPr bwMode="auto">
          <a:xfrm>
            <a:off x="1472380" y="4069648"/>
            <a:ext cx="238095" cy="2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5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65BD0-DAF2-D1C0-FC88-0E7668934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5C897-87A4-8631-EDB3-06865E26651D}"/>
              </a:ext>
            </a:extLst>
          </p:cNvPr>
          <p:cNvSpPr/>
          <p:nvPr/>
        </p:nvSpPr>
        <p:spPr bwMode="auto">
          <a:xfrm>
            <a:off x="2024761" y="2822057"/>
            <a:ext cx="228571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930C2-EB8B-48A6-B67A-844E448CB0D0}"/>
              </a:ext>
            </a:extLst>
          </p:cNvPr>
          <p:cNvSpPr/>
          <p:nvPr/>
        </p:nvSpPr>
        <p:spPr bwMode="auto">
          <a:xfrm>
            <a:off x="4167619" y="2822057"/>
            <a:ext cx="190476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9F2A7B-E768-66E4-7363-18FB05BA7566}"/>
              </a:ext>
            </a:extLst>
          </p:cNvPr>
          <p:cNvSpPr/>
          <p:nvPr/>
        </p:nvSpPr>
        <p:spPr bwMode="auto">
          <a:xfrm>
            <a:off x="6291428" y="2822057"/>
            <a:ext cx="190476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4AA0E-FDA7-6754-A027-684C7218F1FA}"/>
              </a:ext>
            </a:extLst>
          </p:cNvPr>
          <p:cNvSpPr/>
          <p:nvPr/>
        </p:nvSpPr>
        <p:spPr bwMode="auto">
          <a:xfrm>
            <a:off x="8386666" y="2822057"/>
            <a:ext cx="238095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D57C92-8F7E-BDF9-BF5D-002DCFD9019F}"/>
              </a:ext>
            </a:extLst>
          </p:cNvPr>
          <p:cNvSpPr/>
          <p:nvPr/>
        </p:nvSpPr>
        <p:spPr bwMode="auto">
          <a:xfrm>
            <a:off x="10529523" y="2822057"/>
            <a:ext cx="200000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8664A-06FB-FF17-8445-554DE8CCB272}"/>
              </a:ext>
            </a:extLst>
          </p:cNvPr>
          <p:cNvSpPr/>
          <p:nvPr/>
        </p:nvSpPr>
        <p:spPr bwMode="auto">
          <a:xfrm>
            <a:off x="1748571" y="5053569"/>
            <a:ext cx="200000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C156EA-F9F9-1E77-B164-B4C04359A758}"/>
              </a:ext>
            </a:extLst>
          </p:cNvPr>
          <p:cNvSpPr/>
          <p:nvPr/>
        </p:nvSpPr>
        <p:spPr bwMode="auto">
          <a:xfrm>
            <a:off x="3739047" y="5053569"/>
            <a:ext cx="200000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328AE2-5C82-0D97-03A8-72CCFA0F58F4}"/>
              </a:ext>
            </a:extLst>
          </p:cNvPr>
          <p:cNvSpPr/>
          <p:nvPr/>
        </p:nvSpPr>
        <p:spPr bwMode="auto">
          <a:xfrm>
            <a:off x="5720000" y="5053569"/>
            <a:ext cx="209523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DB2B07-E9AB-7B64-63CB-BB0695085786}"/>
              </a:ext>
            </a:extLst>
          </p:cNvPr>
          <p:cNvSpPr/>
          <p:nvPr/>
        </p:nvSpPr>
        <p:spPr bwMode="auto">
          <a:xfrm>
            <a:off x="7729523" y="5053569"/>
            <a:ext cx="152380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BA88DC-8D5B-E395-B7EB-3E472B373FF2}"/>
              </a:ext>
            </a:extLst>
          </p:cNvPr>
          <p:cNvSpPr/>
          <p:nvPr/>
        </p:nvSpPr>
        <p:spPr bwMode="auto">
          <a:xfrm>
            <a:off x="9691428" y="5053569"/>
            <a:ext cx="209523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B4C06-02F9-713A-E2D7-66F814BBE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20AAD-30FF-1723-19F9-AFC800E187D1}"/>
              </a:ext>
            </a:extLst>
          </p:cNvPr>
          <p:cNvSpPr/>
          <p:nvPr/>
        </p:nvSpPr>
        <p:spPr bwMode="auto">
          <a:xfrm>
            <a:off x="1472380" y="1572056"/>
            <a:ext cx="228571" cy="22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10905-9B44-8CC1-9CC8-6EC2B0DC3982}"/>
              </a:ext>
            </a:extLst>
          </p:cNvPr>
          <p:cNvSpPr/>
          <p:nvPr/>
        </p:nvSpPr>
        <p:spPr bwMode="auto">
          <a:xfrm>
            <a:off x="1481904" y="2048292"/>
            <a:ext cx="219047" cy="20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8093A-7904-EDB9-3CD3-4DF77CB3C84B}"/>
              </a:ext>
            </a:extLst>
          </p:cNvPr>
          <p:cNvSpPr/>
          <p:nvPr/>
        </p:nvSpPr>
        <p:spPr bwMode="auto">
          <a:xfrm>
            <a:off x="1453333" y="2981714"/>
            <a:ext cx="266666" cy="20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647C0C-A1AF-5D69-2D43-EB79ADEA2766}"/>
              </a:ext>
            </a:extLst>
          </p:cNvPr>
          <p:cNvSpPr/>
          <p:nvPr/>
        </p:nvSpPr>
        <p:spPr bwMode="auto">
          <a:xfrm>
            <a:off x="1481904" y="3448425"/>
            <a:ext cx="219047" cy="20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579FD3-9726-2137-3405-A5E63042FAE4}"/>
              </a:ext>
            </a:extLst>
          </p:cNvPr>
          <p:cNvSpPr/>
          <p:nvPr/>
        </p:nvSpPr>
        <p:spPr bwMode="auto">
          <a:xfrm>
            <a:off x="1472380" y="4372322"/>
            <a:ext cx="228571" cy="21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8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DA112-DBFF-CA16-3247-349C507A1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338F0-E6EC-1792-9D17-0024F8454DAE}"/>
              </a:ext>
            </a:extLst>
          </p:cNvPr>
          <p:cNvSpPr/>
          <p:nvPr/>
        </p:nvSpPr>
        <p:spPr bwMode="auto">
          <a:xfrm>
            <a:off x="1453333" y="1544318"/>
            <a:ext cx="266666" cy="21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E3335-9D3C-53B8-006F-E2C4D64131D9}"/>
              </a:ext>
            </a:extLst>
          </p:cNvPr>
          <p:cNvSpPr/>
          <p:nvPr/>
        </p:nvSpPr>
        <p:spPr bwMode="auto">
          <a:xfrm>
            <a:off x="1481904" y="2479104"/>
            <a:ext cx="219047" cy="21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FA57C6-4D4C-59A4-06EA-8A62CC120B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23" y="3401727"/>
            <a:ext cx="10800000" cy="2681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9D452-B081-0D62-618A-D59788B44E07}"/>
              </a:ext>
            </a:extLst>
          </p:cNvPr>
          <p:cNvSpPr/>
          <p:nvPr/>
        </p:nvSpPr>
        <p:spPr bwMode="auto">
          <a:xfrm>
            <a:off x="1457061" y="3506694"/>
            <a:ext cx="266666" cy="209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3668C9-F11A-9EDB-74FB-D816DACFA0D7}"/>
              </a:ext>
            </a:extLst>
          </p:cNvPr>
          <p:cNvSpPr/>
          <p:nvPr/>
        </p:nvSpPr>
        <p:spPr bwMode="auto">
          <a:xfrm>
            <a:off x="1476108" y="4413229"/>
            <a:ext cx="228571" cy="21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605B6C-EDAF-8A7A-3202-5BD7278A1E2B}"/>
              </a:ext>
            </a:extLst>
          </p:cNvPr>
          <p:cNvSpPr/>
          <p:nvPr/>
        </p:nvSpPr>
        <p:spPr bwMode="auto">
          <a:xfrm>
            <a:off x="1457061" y="5329307"/>
            <a:ext cx="266666" cy="209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A5BB0-A766-0BE3-AE0B-631FC98EF1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15874-AE46-159B-B0C1-702235142468}"/>
              </a:ext>
            </a:extLst>
          </p:cNvPr>
          <p:cNvSpPr/>
          <p:nvPr/>
        </p:nvSpPr>
        <p:spPr bwMode="auto">
          <a:xfrm>
            <a:off x="1491428" y="2183081"/>
            <a:ext cx="219047" cy="2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E00F2F-4080-33E7-1080-07FD7D154005}"/>
              </a:ext>
            </a:extLst>
          </p:cNvPr>
          <p:cNvSpPr/>
          <p:nvPr/>
        </p:nvSpPr>
        <p:spPr bwMode="auto">
          <a:xfrm>
            <a:off x="1481904" y="2631276"/>
            <a:ext cx="228571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E4BACC-09C4-A9B5-1A07-83F4830E6A82}"/>
              </a:ext>
            </a:extLst>
          </p:cNvPr>
          <p:cNvSpPr/>
          <p:nvPr/>
        </p:nvSpPr>
        <p:spPr bwMode="auto">
          <a:xfrm>
            <a:off x="1491428" y="3089008"/>
            <a:ext cx="219047" cy="2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DFFB06-11A0-1805-9056-9F5826782BFA}"/>
              </a:ext>
            </a:extLst>
          </p:cNvPr>
          <p:cNvSpPr/>
          <p:nvPr/>
        </p:nvSpPr>
        <p:spPr bwMode="auto">
          <a:xfrm>
            <a:off x="1462857" y="3546739"/>
            <a:ext cx="257142" cy="21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D12FE0-60C6-EBD5-41C4-53CCE4DE8390}"/>
              </a:ext>
            </a:extLst>
          </p:cNvPr>
          <p:cNvSpPr/>
          <p:nvPr/>
        </p:nvSpPr>
        <p:spPr bwMode="auto">
          <a:xfrm>
            <a:off x="1481904" y="3994935"/>
            <a:ext cx="228571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2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7BE68-7732-3C03-9C53-6DDD31330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E30ED-FB1C-101D-38F4-9FD84BD7279F}"/>
              </a:ext>
            </a:extLst>
          </p:cNvPr>
          <p:cNvSpPr/>
          <p:nvPr/>
        </p:nvSpPr>
        <p:spPr bwMode="auto">
          <a:xfrm>
            <a:off x="1453333" y="1544337"/>
            <a:ext cx="266666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6BACB-155B-C8E6-E91F-224E19FBC648}"/>
              </a:ext>
            </a:extLst>
          </p:cNvPr>
          <p:cNvSpPr/>
          <p:nvPr/>
        </p:nvSpPr>
        <p:spPr bwMode="auto">
          <a:xfrm>
            <a:off x="1481904" y="2908406"/>
            <a:ext cx="219047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91AD6-20B7-EB53-DA36-4B8545EE45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D01B4-CF2B-56A6-A3F5-03090DF6AB37}"/>
              </a:ext>
            </a:extLst>
          </p:cNvPr>
          <p:cNvSpPr/>
          <p:nvPr/>
        </p:nvSpPr>
        <p:spPr bwMode="auto">
          <a:xfrm>
            <a:off x="1015238" y="1096006"/>
            <a:ext cx="266666" cy="20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2B65A-3FC0-7575-41B0-FEA4735137E2}"/>
              </a:ext>
            </a:extLst>
          </p:cNvPr>
          <p:cNvSpPr/>
          <p:nvPr/>
        </p:nvSpPr>
        <p:spPr bwMode="auto">
          <a:xfrm>
            <a:off x="1034285" y="2002206"/>
            <a:ext cx="228571" cy="2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D8873-0FEB-1894-4E68-04637E059C6E}"/>
              </a:ext>
            </a:extLst>
          </p:cNvPr>
          <p:cNvSpPr/>
          <p:nvPr/>
        </p:nvSpPr>
        <p:spPr bwMode="auto">
          <a:xfrm>
            <a:off x="1034285" y="2908406"/>
            <a:ext cx="228571" cy="21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2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D6CA8-D197-464B-E541-86DAED83F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434D15-CA65-4596-CA0A-4153289AC9EB}"/>
              </a:ext>
            </a:extLst>
          </p:cNvPr>
          <p:cNvSpPr/>
          <p:nvPr/>
        </p:nvSpPr>
        <p:spPr bwMode="auto">
          <a:xfrm>
            <a:off x="2043809" y="3985637"/>
            <a:ext cx="295238" cy="2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BD8BB1-38F3-6596-2845-461F3BB8CF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23" y="4524950"/>
            <a:ext cx="10800000" cy="185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F8D221-00A1-D2CB-81E5-AB079CF83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268" y="3247901"/>
            <a:ext cx="999604" cy="64256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AA790EF-BF34-EF78-B717-F6DB2CB9A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170" y="4579540"/>
            <a:ext cx="1295582" cy="6425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26653A5-5C81-E3D6-BDCC-F53B90F06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446" y="5214164"/>
            <a:ext cx="1494706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F410DC-43DF-5A0D-0B17-4BCC4BB5F8A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215742" y="5851964"/>
            <a:ext cx="82800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2024-01-05T04:00:56Z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