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2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BECAC2D-890A-E490-9184-069783C4D4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8505" y="2990827"/>
            <a:ext cx="7594990" cy="8763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BA63A3-2598-3E0A-FE2D-7A9234A737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996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B363CB8-5ADD-7FBD-7785-C8D6422BDDF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7670"/>
          <a:stretch/>
        </p:blipFill>
        <p:spPr>
          <a:xfrm>
            <a:off x="1027940" y="2492896"/>
            <a:ext cx="6868260" cy="936104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851C5D8F-BA87-E8BB-B21E-360A990288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7670"/>
          <a:stretch/>
        </p:blipFill>
        <p:spPr>
          <a:xfrm>
            <a:off x="1027940" y="3383948"/>
            <a:ext cx="6868260" cy="936104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D7B5C14C-8AAE-41BF-5F42-99F0DDE0ED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7670"/>
          <a:stretch/>
        </p:blipFill>
        <p:spPr>
          <a:xfrm>
            <a:off x="1027940" y="4258079"/>
            <a:ext cx="6868260" cy="936104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D6AB92B9-DACF-FB52-CE3C-CD76B37062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7670"/>
          <a:stretch/>
        </p:blipFill>
        <p:spPr>
          <a:xfrm>
            <a:off x="1027940" y="5068059"/>
            <a:ext cx="6868260" cy="936104"/>
          </a:xfrm>
          <a:prstGeom prst="rect">
            <a:avLst/>
          </a:prstGeom>
        </p:spPr>
      </p:pic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BECE5E71-544D-3A6D-AB74-43ADF3F530C7}"/>
              </a:ext>
            </a:extLst>
          </p:cNvPr>
          <p:cNvSpPr/>
          <p:nvPr/>
        </p:nvSpPr>
        <p:spPr bwMode="auto">
          <a:xfrm>
            <a:off x="911424" y="4803543"/>
            <a:ext cx="304761" cy="400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73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16E1F4-C73F-2AAF-9B87-9B0D1B362F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9707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6B4C58-88D8-EB20-072F-C7C3759B6991}"/>
              </a:ext>
            </a:extLst>
          </p:cNvPr>
          <p:cNvSpPr/>
          <p:nvPr/>
        </p:nvSpPr>
        <p:spPr bwMode="auto">
          <a:xfrm>
            <a:off x="1751978" y="4724168"/>
            <a:ext cx="210607" cy="21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247633-684D-5062-C7A7-AF824482DA15}"/>
              </a:ext>
            </a:extLst>
          </p:cNvPr>
          <p:cNvSpPr/>
          <p:nvPr/>
        </p:nvSpPr>
        <p:spPr bwMode="auto">
          <a:xfrm>
            <a:off x="3710631" y="4724168"/>
            <a:ext cx="189547" cy="21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A8EFE6-A598-7C7C-E85C-BB1D2D75F6A8}"/>
              </a:ext>
            </a:extLst>
          </p:cNvPr>
          <p:cNvSpPr/>
          <p:nvPr/>
        </p:nvSpPr>
        <p:spPr bwMode="auto">
          <a:xfrm>
            <a:off x="5627162" y="4724168"/>
            <a:ext cx="242198" cy="21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280AFD-6B98-2F8A-219B-818752B89332}"/>
              </a:ext>
            </a:extLst>
          </p:cNvPr>
          <p:cNvSpPr/>
          <p:nvPr/>
        </p:nvSpPr>
        <p:spPr bwMode="auto">
          <a:xfrm>
            <a:off x="2589144" y="6368376"/>
            <a:ext cx="179016" cy="221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5CAEBC-09E1-0686-5823-04FD7BCD3CA4}"/>
              </a:ext>
            </a:extLst>
          </p:cNvPr>
          <p:cNvSpPr/>
          <p:nvPr/>
        </p:nvSpPr>
        <p:spPr bwMode="auto">
          <a:xfrm>
            <a:off x="4821587" y="6363107"/>
            <a:ext cx="205342" cy="231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508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B87DC6-1F75-E053-E871-9834B87064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41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C19466-52BE-3F69-84B6-8656295F910E}"/>
              </a:ext>
            </a:extLst>
          </p:cNvPr>
          <p:cNvSpPr/>
          <p:nvPr/>
        </p:nvSpPr>
        <p:spPr bwMode="auto">
          <a:xfrm>
            <a:off x="1315511" y="1973048"/>
            <a:ext cx="293785" cy="333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7EE62E-C12A-775C-89C7-A0CE7DF70083}"/>
              </a:ext>
            </a:extLst>
          </p:cNvPr>
          <p:cNvSpPr/>
          <p:nvPr/>
        </p:nvSpPr>
        <p:spPr bwMode="auto">
          <a:xfrm>
            <a:off x="1315511" y="3403117"/>
            <a:ext cx="293785" cy="333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090080-2987-A635-E6A2-D8B9EB9DF928}"/>
              </a:ext>
            </a:extLst>
          </p:cNvPr>
          <p:cNvSpPr/>
          <p:nvPr/>
        </p:nvSpPr>
        <p:spPr bwMode="auto">
          <a:xfrm>
            <a:off x="1275810" y="4841131"/>
            <a:ext cx="365247" cy="333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7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7361B2-DCFF-F3CC-E836-6D888788EB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CB8E19-7F17-30BB-2733-1B997618EB31}"/>
              </a:ext>
            </a:extLst>
          </p:cNvPr>
          <p:cNvSpPr/>
          <p:nvPr/>
        </p:nvSpPr>
        <p:spPr bwMode="auto">
          <a:xfrm>
            <a:off x="1358095" y="1276849"/>
            <a:ext cx="371428" cy="409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9E1C2E-F41D-D355-8ECC-A60FB6772344}"/>
              </a:ext>
            </a:extLst>
          </p:cNvPr>
          <p:cNvSpPr/>
          <p:nvPr/>
        </p:nvSpPr>
        <p:spPr bwMode="auto">
          <a:xfrm>
            <a:off x="1320000" y="4725462"/>
            <a:ext cx="438095" cy="390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73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1FEC2A-CF5D-1A08-763D-AC339DE232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147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3A9136B-7D63-51EE-BC8F-6E077F19BD42}"/>
              </a:ext>
            </a:extLst>
          </p:cNvPr>
          <p:cNvSpPr/>
          <p:nvPr/>
        </p:nvSpPr>
        <p:spPr bwMode="auto">
          <a:xfrm>
            <a:off x="3287688" y="3653752"/>
            <a:ext cx="504055" cy="495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F5EB37C-C64B-9595-23A7-398792AB1C65}"/>
              </a:ext>
            </a:extLst>
          </p:cNvPr>
          <p:cNvSpPr/>
          <p:nvPr/>
        </p:nvSpPr>
        <p:spPr bwMode="auto">
          <a:xfrm>
            <a:off x="1598509" y="4554164"/>
            <a:ext cx="443008" cy="480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279F359-0253-EF53-129A-943DA830DB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7670"/>
          <a:stretch/>
        </p:blipFill>
        <p:spPr>
          <a:xfrm>
            <a:off x="2279576" y="1844824"/>
            <a:ext cx="5832648" cy="93610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01E15BF6-8E02-89B4-F3F0-30E240E389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7670"/>
          <a:stretch/>
        </p:blipFill>
        <p:spPr>
          <a:xfrm>
            <a:off x="6572556" y="3456500"/>
            <a:ext cx="2520280" cy="936104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CF138494-D354-BA82-67FB-14695B003F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7670"/>
          <a:stretch/>
        </p:blipFill>
        <p:spPr>
          <a:xfrm>
            <a:off x="2351584" y="5342458"/>
            <a:ext cx="5400600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526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5585F6-64ED-D97D-6E07-67F47EDBA4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5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8B1E78C-1C76-3DFE-BF36-EE4A26DDE05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7670"/>
          <a:stretch/>
        </p:blipFill>
        <p:spPr>
          <a:xfrm>
            <a:off x="2766264" y="999500"/>
            <a:ext cx="5633991" cy="93610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E5CB0343-7525-D225-A15A-60894E7BEB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7670"/>
          <a:stretch/>
        </p:blipFill>
        <p:spPr>
          <a:xfrm>
            <a:off x="4034907" y="3089585"/>
            <a:ext cx="3573261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30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AE33F2-FD57-7C08-3347-D5594BBE76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275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20509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3850F7-8EBE-6BE6-26E7-D4BA69835E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57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429459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BD4996-12BE-F368-8E93-6462A81963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7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E6500A-5CF3-F57D-E986-44D6BE7C67B7}"/>
              </a:ext>
            </a:extLst>
          </p:cNvPr>
          <p:cNvSpPr/>
          <p:nvPr/>
        </p:nvSpPr>
        <p:spPr bwMode="auto">
          <a:xfrm>
            <a:off x="1348571" y="2010242"/>
            <a:ext cx="380952" cy="400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2BBA97-BD18-51FA-5E3B-7BE71DD36659}"/>
              </a:ext>
            </a:extLst>
          </p:cNvPr>
          <p:cNvSpPr/>
          <p:nvPr/>
        </p:nvSpPr>
        <p:spPr bwMode="auto">
          <a:xfrm>
            <a:off x="1396190" y="2877032"/>
            <a:ext cx="304761" cy="400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36BB3E-B6CB-6B51-652C-BECD1F5CC70C}"/>
              </a:ext>
            </a:extLst>
          </p:cNvPr>
          <p:cNvSpPr/>
          <p:nvPr/>
        </p:nvSpPr>
        <p:spPr bwMode="auto">
          <a:xfrm>
            <a:off x="1348571" y="3753347"/>
            <a:ext cx="380952" cy="390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471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2024-01-05T09:08:50Z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