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85" r:id="rId3"/>
    <p:sldId id="384" r:id="rId4"/>
    <p:sldId id="383" r:id="rId5"/>
    <p:sldId id="382" r:id="rId6"/>
    <p:sldId id="381" r:id="rId7"/>
    <p:sldId id="380" r:id="rId8"/>
    <p:sldId id="379" r:id="rId9"/>
    <p:sldId id="378" r:id="rId10"/>
    <p:sldId id="377" r:id="rId11"/>
    <p:sldId id="374" r:id="rId12"/>
    <p:sldId id="373" r:id="rId13"/>
    <p:sldId id="372" r:id="rId14"/>
    <p:sldId id="371" r:id="rId15"/>
    <p:sldId id="370" r:id="rId16"/>
    <p:sldId id="369" r:id="rId17"/>
    <p:sldId id="368" r:id="rId18"/>
    <p:sldId id="365" r:id="rId19"/>
    <p:sldId id="364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D973B6C-C24C-5F2A-A329-B74B07B0B7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2119" y="3076557"/>
            <a:ext cx="8007762" cy="7048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00C67E-D8D1-B832-3186-9B8325AD14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32656"/>
            <a:ext cx="6480000" cy="282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D1B8988-CFE0-87A5-18FA-6C40FB19C93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005680"/>
            <a:ext cx="6480000" cy="382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457E5E7-224B-9525-699B-A8D00DBC922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4115" b="30245"/>
          <a:stretch/>
        </p:blipFill>
        <p:spPr>
          <a:xfrm>
            <a:off x="3215681" y="3068960"/>
            <a:ext cx="3096344" cy="72008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2BACB2C-296E-6B43-AAD7-03A77613ADA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4115" b="30245"/>
          <a:stretch/>
        </p:blipFill>
        <p:spPr>
          <a:xfrm>
            <a:off x="3024866" y="4564794"/>
            <a:ext cx="3935229" cy="72008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03F06B3-1F20-E2F1-79D7-B78C131C19D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4115" b="30245"/>
          <a:stretch/>
        </p:blipFill>
        <p:spPr>
          <a:xfrm>
            <a:off x="3935761" y="6057345"/>
            <a:ext cx="2736304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25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683737-4EC3-B846-4CD3-0E58D510A6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595" y="763165"/>
            <a:ext cx="8404809" cy="372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32112D-6F64-B0EF-2AFC-752B6F3DAC82}"/>
              </a:ext>
            </a:extLst>
          </p:cNvPr>
          <p:cNvSpPr/>
          <p:nvPr/>
        </p:nvSpPr>
        <p:spPr bwMode="auto">
          <a:xfrm>
            <a:off x="5519936" y="658830"/>
            <a:ext cx="3600400" cy="671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E2EBC9-254E-7F87-CC85-1EA7015F9126}"/>
              </a:ext>
            </a:extLst>
          </p:cNvPr>
          <p:cNvSpPr/>
          <p:nvPr/>
        </p:nvSpPr>
        <p:spPr bwMode="auto">
          <a:xfrm>
            <a:off x="3863752" y="3429000"/>
            <a:ext cx="2448272" cy="673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F7D2F40-693C-61AF-7682-045D522028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/>
          <a:stretch/>
        </p:blipFill>
        <p:spPr>
          <a:xfrm>
            <a:off x="3359695" y="4293096"/>
            <a:ext cx="5472608" cy="2710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845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1892DD-06FF-A3D9-1EA5-F93F4748E7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7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21D56A7-00AB-42D0-250F-FF5512DE88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128"/>
          <a:stretch/>
        </p:blipFill>
        <p:spPr>
          <a:xfrm>
            <a:off x="1157205" y="4352363"/>
            <a:ext cx="9187267" cy="108546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AC13E58-1F2E-2909-2314-7065D588B1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128"/>
          <a:stretch/>
        </p:blipFill>
        <p:spPr>
          <a:xfrm>
            <a:off x="1157204" y="5665696"/>
            <a:ext cx="9187267" cy="108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32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37264B-4068-D01B-03F9-13D847DE38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B4DFF23-972D-D945-BEB8-03A1A3318E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128"/>
          <a:stretch/>
        </p:blipFill>
        <p:spPr>
          <a:xfrm>
            <a:off x="1233404" y="2448348"/>
            <a:ext cx="10119180" cy="108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1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3EE61F-8AAA-DCD4-D376-3B26F378DA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58D061B-F365-8D2C-8270-CD1DB2418D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128"/>
          <a:stretch/>
        </p:blipFill>
        <p:spPr>
          <a:xfrm>
            <a:off x="1343472" y="3555303"/>
            <a:ext cx="10004839" cy="108546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38A9A99-2D54-9782-1E14-42FC743B5F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128"/>
          <a:stretch/>
        </p:blipFill>
        <p:spPr>
          <a:xfrm>
            <a:off x="1343472" y="4972604"/>
            <a:ext cx="10004839" cy="1085468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2D21CD1-A2FA-EE46-9E2C-EFBE931DFF20}"/>
              </a:ext>
            </a:extLst>
          </p:cNvPr>
          <p:cNvSpPr/>
          <p:nvPr/>
        </p:nvSpPr>
        <p:spPr bwMode="auto">
          <a:xfrm>
            <a:off x="2135560" y="3302697"/>
            <a:ext cx="9001000" cy="410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86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5F3AAF-3DB8-EC57-61A2-D2D56190FD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E546ADA-7248-1624-D59C-01AF74932F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128"/>
          <a:stretch/>
        </p:blipFill>
        <p:spPr>
          <a:xfrm>
            <a:off x="1343472" y="3555303"/>
            <a:ext cx="10004839" cy="108546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90E9F29-9712-9C67-8D9D-5BC37A346A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128"/>
          <a:stretch/>
        </p:blipFill>
        <p:spPr>
          <a:xfrm>
            <a:off x="1343471" y="5013176"/>
            <a:ext cx="10004839" cy="108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7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A9BCA9-C4DC-50D1-070A-6B14923B35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2B7FBB8-F452-5A96-C68F-BF0D08ED39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128"/>
          <a:stretch/>
        </p:blipFill>
        <p:spPr>
          <a:xfrm>
            <a:off x="1347744" y="3495660"/>
            <a:ext cx="10004839" cy="108546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097EC2D-7D12-684A-C4C5-37175AAE91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128"/>
          <a:stretch/>
        </p:blipFill>
        <p:spPr>
          <a:xfrm>
            <a:off x="1347743" y="4941168"/>
            <a:ext cx="10004839" cy="108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81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A56A8B-1946-4CA6-F2DD-8566DCD9E4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000" y="240523"/>
            <a:ext cx="6480000" cy="1963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E19C52-D6FA-EA3E-AAA7-D32135C8EF2E}"/>
              </a:ext>
            </a:extLst>
          </p:cNvPr>
          <p:cNvSpPr/>
          <p:nvPr/>
        </p:nvSpPr>
        <p:spPr bwMode="auto">
          <a:xfrm>
            <a:off x="5231904" y="1008535"/>
            <a:ext cx="380952" cy="410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3FBAB85-4021-B203-7B15-57F788AB1FB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000" y="2129179"/>
            <a:ext cx="6480000" cy="4715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0D8F27-E10C-6B7D-9B0E-20F128A6EC43}"/>
              </a:ext>
            </a:extLst>
          </p:cNvPr>
          <p:cNvSpPr/>
          <p:nvPr/>
        </p:nvSpPr>
        <p:spPr bwMode="auto">
          <a:xfrm>
            <a:off x="3880686" y="2840197"/>
            <a:ext cx="380952" cy="410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7DC5C1-2FDD-A261-07F4-2079BA3B6A89}"/>
              </a:ext>
            </a:extLst>
          </p:cNvPr>
          <p:cNvSpPr/>
          <p:nvPr/>
        </p:nvSpPr>
        <p:spPr bwMode="auto">
          <a:xfrm>
            <a:off x="6456040" y="3509311"/>
            <a:ext cx="380952" cy="410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5BAB6A-21F0-F8A5-1D25-11B1D80AE65F}"/>
              </a:ext>
            </a:extLst>
          </p:cNvPr>
          <p:cNvSpPr/>
          <p:nvPr/>
        </p:nvSpPr>
        <p:spPr bwMode="auto">
          <a:xfrm>
            <a:off x="3880686" y="4842356"/>
            <a:ext cx="380952" cy="410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01A688-B8C7-8372-67E3-4E99DC5A5F6B}"/>
              </a:ext>
            </a:extLst>
          </p:cNvPr>
          <p:cNvSpPr/>
          <p:nvPr/>
        </p:nvSpPr>
        <p:spPr bwMode="auto">
          <a:xfrm>
            <a:off x="3880686" y="6190130"/>
            <a:ext cx="380952" cy="410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79EB84E-2E06-3800-8839-684ECADFEBB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3" b="4838"/>
          <a:stretch/>
        </p:blipFill>
        <p:spPr>
          <a:xfrm>
            <a:off x="6904629" y="842457"/>
            <a:ext cx="4968552" cy="2872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7532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DA067F-0D73-4965-1E79-093EDD64B6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0643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30895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1FAC97-CE94-5B68-315E-4F9E64A6E7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90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297511-1AB2-9BF8-D197-18E0D1F9A1DE}"/>
              </a:ext>
            </a:extLst>
          </p:cNvPr>
          <p:cNvSpPr/>
          <p:nvPr/>
        </p:nvSpPr>
        <p:spPr bwMode="auto">
          <a:xfrm>
            <a:off x="1237100" y="1154278"/>
            <a:ext cx="233059" cy="29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BA102F-D73C-4663-44AC-465B3F41986F}"/>
              </a:ext>
            </a:extLst>
          </p:cNvPr>
          <p:cNvSpPr/>
          <p:nvPr/>
        </p:nvSpPr>
        <p:spPr bwMode="auto">
          <a:xfrm>
            <a:off x="1200685" y="2845822"/>
            <a:ext cx="291324" cy="306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085029-62E2-1EF5-360F-37373B78BAF1}"/>
              </a:ext>
            </a:extLst>
          </p:cNvPr>
          <p:cNvSpPr/>
          <p:nvPr/>
        </p:nvSpPr>
        <p:spPr bwMode="auto">
          <a:xfrm>
            <a:off x="1237100" y="3691594"/>
            <a:ext cx="233059" cy="306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04F80D-6936-0475-0092-CCBF1618DB55}"/>
              </a:ext>
            </a:extLst>
          </p:cNvPr>
          <p:cNvSpPr/>
          <p:nvPr/>
        </p:nvSpPr>
        <p:spPr bwMode="auto">
          <a:xfrm>
            <a:off x="1200685" y="5390430"/>
            <a:ext cx="291324" cy="29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D60A33-BFE8-C9AC-89BB-5DC66775FEE2}"/>
              </a:ext>
            </a:extLst>
          </p:cNvPr>
          <p:cNvSpPr/>
          <p:nvPr/>
        </p:nvSpPr>
        <p:spPr bwMode="auto">
          <a:xfrm>
            <a:off x="1237100" y="6243493"/>
            <a:ext cx="233059" cy="29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69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E11934-AAB0-F789-4C54-513A5CA2C8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7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31CB41-9E22-278C-C83F-0C3A9A69BE63}"/>
              </a:ext>
            </a:extLst>
          </p:cNvPr>
          <p:cNvSpPr/>
          <p:nvPr/>
        </p:nvSpPr>
        <p:spPr bwMode="auto">
          <a:xfrm>
            <a:off x="1281316" y="2919464"/>
            <a:ext cx="276916" cy="314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A77EAE-3882-7689-4F73-A6DC92D8CFB0}"/>
              </a:ext>
            </a:extLst>
          </p:cNvPr>
          <p:cNvSpPr/>
          <p:nvPr/>
        </p:nvSpPr>
        <p:spPr bwMode="auto">
          <a:xfrm>
            <a:off x="1266348" y="3728410"/>
            <a:ext cx="299368" cy="322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AC36A4-86BD-DCDE-D663-CA0FE4837B0A}"/>
              </a:ext>
            </a:extLst>
          </p:cNvPr>
          <p:cNvSpPr/>
          <p:nvPr/>
        </p:nvSpPr>
        <p:spPr bwMode="auto">
          <a:xfrm>
            <a:off x="1243895" y="4537357"/>
            <a:ext cx="344274" cy="314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8EF347-7DFB-1F96-174D-28A165BDD96F}"/>
              </a:ext>
            </a:extLst>
          </p:cNvPr>
          <p:cNvSpPr/>
          <p:nvPr/>
        </p:nvSpPr>
        <p:spPr bwMode="auto">
          <a:xfrm>
            <a:off x="1243895" y="5346304"/>
            <a:ext cx="344274" cy="314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A3DCB4-D555-57AF-A08A-B1DF9BF0C0B0}"/>
              </a:ext>
            </a:extLst>
          </p:cNvPr>
          <p:cNvSpPr/>
          <p:nvPr/>
        </p:nvSpPr>
        <p:spPr bwMode="auto">
          <a:xfrm>
            <a:off x="1281316" y="6162741"/>
            <a:ext cx="276916" cy="307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567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E7CBB6-1908-9A9A-9895-A6054B7DC3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86604B-ABC3-A7EF-2576-13DC5ACE7B37}"/>
              </a:ext>
            </a:extLst>
          </p:cNvPr>
          <p:cNvSpPr/>
          <p:nvPr/>
        </p:nvSpPr>
        <p:spPr bwMode="auto">
          <a:xfrm>
            <a:off x="1415238" y="2450145"/>
            <a:ext cx="380952" cy="41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471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13C024-DF58-1BF7-9FD0-104F1EFE9F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6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AD58E4-C1A7-CF01-5F12-30BDA2080F9A}"/>
              </a:ext>
            </a:extLst>
          </p:cNvPr>
          <p:cNvSpPr/>
          <p:nvPr/>
        </p:nvSpPr>
        <p:spPr bwMode="auto">
          <a:xfrm>
            <a:off x="1237904" y="1177714"/>
            <a:ext cx="281801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F93F76-9B6A-35DA-5C1B-30CE93797371}"/>
              </a:ext>
            </a:extLst>
          </p:cNvPr>
          <p:cNvSpPr/>
          <p:nvPr/>
        </p:nvSpPr>
        <p:spPr bwMode="auto">
          <a:xfrm>
            <a:off x="1199823" y="5299619"/>
            <a:ext cx="350347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97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D5CBE-4010-8579-BF8E-D77292F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BF7C4E-590F-C691-56CB-41D6F3E12AC3}"/>
              </a:ext>
            </a:extLst>
          </p:cNvPr>
          <p:cNvSpPr/>
          <p:nvPr/>
        </p:nvSpPr>
        <p:spPr bwMode="auto">
          <a:xfrm>
            <a:off x="1330051" y="1223214"/>
            <a:ext cx="331939" cy="376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445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B9F23-5415-F07C-EDFA-7E3506CC9D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CE2CCA-D421-C6E4-2350-DC0B10E08A90}"/>
              </a:ext>
            </a:extLst>
          </p:cNvPr>
          <p:cNvSpPr/>
          <p:nvPr/>
        </p:nvSpPr>
        <p:spPr bwMode="auto">
          <a:xfrm>
            <a:off x="1367619" y="1296406"/>
            <a:ext cx="352380" cy="400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53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7EE95C-9603-C30E-104A-F43610A37B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4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61EC12-DDF1-0C2A-96C3-66F86EEB02C3}"/>
              </a:ext>
            </a:extLst>
          </p:cNvPr>
          <p:cNvSpPr/>
          <p:nvPr/>
        </p:nvSpPr>
        <p:spPr bwMode="auto">
          <a:xfrm>
            <a:off x="3941973" y="3801325"/>
            <a:ext cx="910924" cy="380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341567-1E19-BACE-0F2C-1EE3C944D9FC}"/>
              </a:ext>
            </a:extLst>
          </p:cNvPr>
          <p:cNvSpPr/>
          <p:nvPr/>
        </p:nvSpPr>
        <p:spPr bwMode="auto">
          <a:xfrm>
            <a:off x="3950407" y="4899272"/>
            <a:ext cx="1551945" cy="540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12BFA76-0DEF-A217-FCEF-AD17D22F04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2577" b="30246"/>
          <a:stretch/>
        </p:blipFill>
        <p:spPr>
          <a:xfrm>
            <a:off x="3359696" y="2276872"/>
            <a:ext cx="3240360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36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B54C29-F6D2-42DC-4AF7-CFCFCEC0BE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2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D089BE-2E77-BDAC-64AE-BE556E5A1344}"/>
              </a:ext>
            </a:extLst>
          </p:cNvPr>
          <p:cNvSpPr/>
          <p:nvPr/>
        </p:nvSpPr>
        <p:spPr bwMode="auto">
          <a:xfrm>
            <a:off x="2186666" y="3878145"/>
            <a:ext cx="1228571" cy="609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DA58CFF-C8F9-DC92-B9CE-BF67331CC5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2577" b="26975"/>
          <a:stretch/>
        </p:blipFill>
        <p:spPr>
          <a:xfrm>
            <a:off x="2426788" y="1370440"/>
            <a:ext cx="4749331" cy="978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39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6C18E4-0778-B055-B570-30CC1674A6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DF9109-C6E9-D3AB-4F0B-2016A66479B0}"/>
              </a:ext>
            </a:extLst>
          </p:cNvPr>
          <p:cNvSpPr/>
          <p:nvPr/>
        </p:nvSpPr>
        <p:spPr bwMode="auto">
          <a:xfrm>
            <a:off x="4224761" y="3958223"/>
            <a:ext cx="1609523" cy="610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DD47933-B8E3-B43D-CBB9-1CB19B80F7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2577" b="30246"/>
          <a:stretch/>
        </p:blipFill>
        <p:spPr>
          <a:xfrm>
            <a:off x="3342763" y="1065475"/>
            <a:ext cx="3600400" cy="93610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186CA3F-F743-1999-1B02-3747293745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2577" b="30246"/>
          <a:stretch/>
        </p:blipFill>
        <p:spPr>
          <a:xfrm>
            <a:off x="1271464" y="2511849"/>
            <a:ext cx="3024336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0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2024-01-05T10:25:13Z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