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6" r:id="rId7"/>
    <p:sldId id="365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503EAE-10B3-80AA-2DF6-EBD3917DF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24944"/>
            <a:ext cx="9000000" cy="597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09646-F47B-8949-90CC-6CB23E91A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2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FD09E2-A038-5ECF-C661-F6037CCA22D6}"/>
              </a:ext>
            </a:extLst>
          </p:cNvPr>
          <p:cNvSpPr/>
          <p:nvPr/>
        </p:nvSpPr>
        <p:spPr bwMode="auto">
          <a:xfrm>
            <a:off x="5430986" y="2982619"/>
            <a:ext cx="1104137" cy="36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C53ECC-95E4-1287-CA5B-FF8D76927D21}"/>
              </a:ext>
            </a:extLst>
          </p:cNvPr>
          <p:cNvSpPr/>
          <p:nvPr/>
        </p:nvSpPr>
        <p:spPr bwMode="auto">
          <a:xfrm>
            <a:off x="2203507" y="2976955"/>
            <a:ext cx="1211720" cy="36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57AA70-8169-D1CC-CB2A-4D9610364F80}"/>
              </a:ext>
            </a:extLst>
          </p:cNvPr>
          <p:cNvSpPr/>
          <p:nvPr/>
        </p:nvSpPr>
        <p:spPr bwMode="auto">
          <a:xfrm>
            <a:off x="5102576" y="3707575"/>
            <a:ext cx="1013541" cy="36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C44C54-5882-6473-134B-BC70BFA96601}"/>
              </a:ext>
            </a:extLst>
          </p:cNvPr>
          <p:cNvSpPr/>
          <p:nvPr/>
        </p:nvSpPr>
        <p:spPr bwMode="auto">
          <a:xfrm>
            <a:off x="2152547" y="4438194"/>
            <a:ext cx="1058839" cy="36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A9E398-F0FE-BA9F-AA06-A94BCBE106B1}"/>
              </a:ext>
            </a:extLst>
          </p:cNvPr>
          <p:cNvSpPr/>
          <p:nvPr/>
        </p:nvSpPr>
        <p:spPr bwMode="auto">
          <a:xfrm>
            <a:off x="5119562" y="4438194"/>
            <a:ext cx="928607" cy="36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C8313F-D53F-5D56-56DD-FF924AF44E48}"/>
              </a:ext>
            </a:extLst>
          </p:cNvPr>
          <p:cNvSpPr/>
          <p:nvPr/>
        </p:nvSpPr>
        <p:spPr bwMode="auto">
          <a:xfrm>
            <a:off x="1926057" y="5760756"/>
            <a:ext cx="1489170" cy="31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2E81612-2CC0-0C08-C9F0-00A903797C62}"/>
              </a:ext>
            </a:extLst>
          </p:cNvPr>
          <p:cNvSpPr/>
          <p:nvPr/>
        </p:nvSpPr>
        <p:spPr bwMode="auto">
          <a:xfrm>
            <a:off x="5159197" y="5589240"/>
            <a:ext cx="1375925" cy="457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D0C13A-C49A-FDCB-D9EA-461E751AFFC9}"/>
              </a:ext>
            </a:extLst>
          </p:cNvPr>
          <p:cNvSpPr/>
          <p:nvPr/>
        </p:nvSpPr>
        <p:spPr bwMode="auto">
          <a:xfrm>
            <a:off x="2282779" y="6188285"/>
            <a:ext cx="1292941" cy="36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07E33C1-5A45-E3AD-4451-8ADAEC9D6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57"/>
          <a:stretch/>
        </p:blipFill>
        <p:spPr>
          <a:xfrm>
            <a:off x="1962969" y="2100221"/>
            <a:ext cx="1852987" cy="8247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D69AD1-DBC8-E971-6492-891CC67D82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57"/>
          <a:stretch/>
        </p:blipFill>
        <p:spPr>
          <a:xfrm>
            <a:off x="4920665" y="2100221"/>
            <a:ext cx="1852987" cy="8247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96ECB1B-5E13-7E59-B0B2-C352B2A707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57"/>
          <a:stretch/>
        </p:blipFill>
        <p:spPr>
          <a:xfrm>
            <a:off x="1955741" y="3556423"/>
            <a:ext cx="1691988" cy="8247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376763C-6BC2-002E-0956-83CCCC3C7D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57"/>
          <a:stretch/>
        </p:blipFill>
        <p:spPr>
          <a:xfrm>
            <a:off x="1784167" y="5004157"/>
            <a:ext cx="1863561" cy="824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4" grpId="0" animBg="1"/>
      <p:bldP spid="15" grpId="0" animBg="1"/>
      <p:bldP spid="19" grpId="0" animBg="1"/>
      <p:bldP spid="22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8FB23-7918-B3CA-4D0B-50B44AFC6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56DE4-B4E6-8332-3FEB-7B4E9E110C16}"/>
              </a:ext>
            </a:extLst>
          </p:cNvPr>
          <p:cNvSpPr/>
          <p:nvPr/>
        </p:nvSpPr>
        <p:spPr bwMode="auto">
          <a:xfrm>
            <a:off x="2632967" y="2005456"/>
            <a:ext cx="1244946" cy="47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28388-AE05-5432-0C19-BDE8A405DCF0}"/>
              </a:ext>
            </a:extLst>
          </p:cNvPr>
          <p:cNvSpPr/>
          <p:nvPr/>
        </p:nvSpPr>
        <p:spPr bwMode="auto">
          <a:xfrm>
            <a:off x="3855140" y="4323134"/>
            <a:ext cx="1002030" cy="48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873300-C321-20B9-EAB1-E9AC088E49D5}"/>
              </a:ext>
            </a:extLst>
          </p:cNvPr>
          <p:cNvSpPr/>
          <p:nvPr/>
        </p:nvSpPr>
        <p:spPr bwMode="auto">
          <a:xfrm>
            <a:off x="4545934" y="5295799"/>
            <a:ext cx="1487863" cy="48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17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D353D-5517-7D9B-F2D2-0E09B0008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2FBE58-928A-1276-D020-C335A86E7B92}"/>
              </a:ext>
            </a:extLst>
          </p:cNvPr>
          <p:cNvSpPr/>
          <p:nvPr/>
        </p:nvSpPr>
        <p:spPr bwMode="auto">
          <a:xfrm>
            <a:off x="9034285" y="3298079"/>
            <a:ext cx="1742857" cy="6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172903-4A43-0833-0178-3DA50578B8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57"/>
          <a:stretch/>
        </p:blipFill>
        <p:spPr>
          <a:xfrm>
            <a:off x="4584720" y="1078136"/>
            <a:ext cx="3743528" cy="124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2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6D9CE-1F39-4964-5A9C-6EE53AD1D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8720"/>
            <a:ext cx="6480000" cy="5265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D18834-BC7C-6AA7-78C3-3392306A71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4149080"/>
            <a:ext cx="6480000" cy="254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C7EB55-E481-627C-0648-54F5C48F7A2C}"/>
              </a:ext>
            </a:extLst>
          </p:cNvPr>
          <p:cNvSpPr/>
          <p:nvPr/>
        </p:nvSpPr>
        <p:spPr bwMode="auto">
          <a:xfrm>
            <a:off x="6096000" y="4221088"/>
            <a:ext cx="432048" cy="40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7592E-4BF2-83AD-1991-0ED9236F17B8}"/>
              </a:ext>
            </a:extLst>
          </p:cNvPr>
          <p:cNvSpPr/>
          <p:nvPr/>
        </p:nvSpPr>
        <p:spPr bwMode="auto">
          <a:xfrm>
            <a:off x="6096000" y="4725144"/>
            <a:ext cx="432048" cy="40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75A11D-5858-E4BD-14B4-57C266DA95AE}"/>
              </a:ext>
            </a:extLst>
          </p:cNvPr>
          <p:cNvSpPr/>
          <p:nvPr/>
        </p:nvSpPr>
        <p:spPr bwMode="auto">
          <a:xfrm>
            <a:off x="6096000" y="5229200"/>
            <a:ext cx="432048" cy="40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14307D-E2D0-C075-5A3B-D5BB2FEE67D1}"/>
              </a:ext>
            </a:extLst>
          </p:cNvPr>
          <p:cNvSpPr/>
          <p:nvPr/>
        </p:nvSpPr>
        <p:spPr bwMode="auto">
          <a:xfrm>
            <a:off x="6096000" y="5733256"/>
            <a:ext cx="432048" cy="40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8818E-BFF7-AB7E-3FF2-00F5C5661C19}"/>
              </a:ext>
            </a:extLst>
          </p:cNvPr>
          <p:cNvSpPr/>
          <p:nvPr/>
        </p:nvSpPr>
        <p:spPr bwMode="auto">
          <a:xfrm>
            <a:off x="6096000" y="6248720"/>
            <a:ext cx="432048" cy="40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F4226-5282-9EC1-2804-744FC7971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5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22B2A-92F7-5B58-51EA-C3CF76D00724}"/>
              </a:ext>
            </a:extLst>
          </p:cNvPr>
          <p:cNvSpPr/>
          <p:nvPr/>
        </p:nvSpPr>
        <p:spPr bwMode="auto">
          <a:xfrm>
            <a:off x="1740494" y="1708676"/>
            <a:ext cx="231930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FCBF2-B691-5ECF-7F8C-5C233F8E92E4}"/>
              </a:ext>
            </a:extLst>
          </p:cNvPr>
          <p:cNvSpPr/>
          <p:nvPr/>
        </p:nvSpPr>
        <p:spPr bwMode="auto">
          <a:xfrm>
            <a:off x="1734696" y="2741184"/>
            <a:ext cx="191342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2F553D-FBF8-9051-C8FA-DE6A3130D207}"/>
              </a:ext>
            </a:extLst>
          </p:cNvPr>
          <p:cNvSpPr/>
          <p:nvPr/>
        </p:nvSpPr>
        <p:spPr bwMode="auto">
          <a:xfrm>
            <a:off x="1717301" y="3773691"/>
            <a:ext cx="266720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234FF5-AEF2-EEB3-5801-7D4069DFC59C}"/>
              </a:ext>
            </a:extLst>
          </p:cNvPr>
          <p:cNvSpPr/>
          <p:nvPr/>
        </p:nvSpPr>
        <p:spPr bwMode="auto">
          <a:xfrm>
            <a:off x="1740494" y="4800398"/>
            <a:ext cx="208737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B7CB3-A60C-4363-7EF1-E905B84D28B3}"/>
              </a:ext>
            </a:extLst>
          </p:cNvPr>
          <p:cNvSpPr/>
          <p:nvPr/>
        </p:nvSpPr>
        <p:spPr bwMode="auto">
          <a:xfrm>
            <a:off x="1728897" y="5827105"/>
            <a:ext cx="226132" cy="24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0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D67C6-32FA-FEE9-B8C7-2DC4D6755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6691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EDEBE-E624-BE03-C2E3-D8EBA9C474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3705"/>
            <a:ext cx="7397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CD311BA-A963-6557-CB01-6558AD7A68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695400" y="908720"/>
            <a:ext cx="7344816" cy="8058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56B481F-B71E-2E05-6B37-1CEC7BB48D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698888" y="1732073"/>
            <a:ext cx="7344816" cy="8058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AB36B9-A18B-5EAA-759E-534C7FFC0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699776" y="2573735"/>
            <a:ext cx="7344816" cy="8058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139DED2-EFFF-76E9-379C-07548DA2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720000" y="3364039"/>
            <a:ext cx="7344816" cy="80580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9B2C888-759A-05E7-E7AA-071E8D420C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720000" y="4176185"/>
            <a:ext cx="7344816" cy="8058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C07794D-3FA2-900A-416F-A80D16F977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724128" y="5013557"/>
            <a:ext cx="7344816" cy="8058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831D5C-5798-9AF5-C179-C78B532E57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4420"/>
          <a:stretch/>
        </p:blipFill>
        <p:spPr>
          <a:xfrm>
            <a:off x="720000" y="5831925"/>
            <a:ext cx="7344816" cy="80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7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