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74" r:id="rId4"/>
    <p:sldId id="372" r:id="rId5"/>
    <p:sldId id="371" r:id="rId6"/>
    <p:sldId id="370" r:id="rId7"/>
    <p:sldId id="369" r:id="rId8"/>
    <p:sldId id="368" r:id="rId9"/>
    <p:sldId id="367" r:id="rId10"/>
    <p:sldId id="366" r:id="rId11"/>
    <p:sldId id="365" r:id="rId12"/>
    <p:sldId id="364" r:id="rId13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>
        <p:scale>
          <a:sx n="66" d="100"/>
          <a:sy n="66" d="100"/>
        </p:scale>
        <p:origin x="1100" y="81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CA115E12-CE4D-6D28-3911-9EAF30B528E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96000" y="3068960"/>
            <a:ext cx="9000000" cy="483512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F487BF9-55FF-9660-41DC-50FF00C0FA0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74285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84119795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06F483A-28E8-750D-E0DD-02D0F625206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011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D246892-C249-3ED8-00D5-74FF626F89AD}"/>
              </a:ext>
            </a:extLst>
          </p:cNvPr>
          <p:cNvSpPr/>
          <p:nvPr/>
        </p:nvSpPr>
        <p:spPr bwMode="auto">
          <a:xfrm>
            <a:off x="3177142" y="4785911"/>
            <a:ext cx="2647619" cy="6102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BE606BC-206B-BC7C-E2A4-1CEA95BC41BE}"/>
              </a:ext>
            </a:extLst>
          </p:cNvPr>
          <p:cNvSpPr/>
          <p:nvPr/>
        </p:nvSpPr>
        <p:spPr bwMode="auto">
          <a:xfrm>
            <a:off x="7032104" y="4653136"/>
            <a:ext cx="3816424" cy="8640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7472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5BD0409-E86C-B6FF-F5C9-87601A987C6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214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86229AF-0520-C610-3FC2-F465BE32AB23}"/>
              </a:ext>
            </a:extLst>
          </p:cNvPr>
          <p:cNvSpPr/>
          <p:nvPr/>
        </p:nvSpPr>
        <p:spPr bwMode="auto">
          <a:xfrm>
            <a:off x="1405714" y="3242830"/>
            <a:ext cx="380952" cy="3911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67735B4-A8AF-8BFF-B34C-74142ED5AA25}"/>
              </a:ext>
            </a:extLst>
          </p:cNvPr>
          <p:cNvSpPr/>
          <p:nvPr/>
        </p:nvSpPr>
        <p:spPr bwMode="auto">
          <a:xfrm>
            <a:off x="1453333" y="4225584"/>
            <a:ext cx="304761" cy="4007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87374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1666FBE-CBEA-D090-91D3-688CEB8BA85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6363"/>
          <a:stretch/>
        </p:blipFill>
        <p:spPr>
          <a:xfrm>
            <a:off x="720000" y="972002"/>
            <a:ext cx="8640000" cy="6982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C974A6B2-46A9-3845-D529-B0DCB6EED18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537"/>
          <a:stretch/>
        </p:blipFill>
        <p:spPr>
          <a:xfrm>
            <a:off x="720000" y="1674870"/>
            <a:ext cx="8040296" cy="19920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019D4DD7-CDF8-DB45-6627-46EA7F842AFE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5560" y="3651260"/>
            <a:ext cx="8760376" cy="30918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0612BCA-E344-1F8E-9A57-42784DF4EC24}"/>
              </a:ext>
            </a:extLst>
          </p:cNvPr>
          <p:cNvSpPr/>
          <p:nvPr/>
        </p:nvSpPr>
        <p:spPr bwMode="auto">
          <a:xfrm>
            <a:off x="3927061" y="4721451"/>
            <a:ext cx="1171428" cy="6098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4ACB924-B5EF-4DD3-D565-184CF06B1C56}"/>
              </a:ext>
            </a:extLst>
          </p:cNvPr>
          <p:cNvSpPr/>
          <p:nvPr/>
        </p:nvSpPr>
        <p:spPr bwMode="auto">
          <a:xfrm>
            <a:off x="4098492" y="5713254"/>
            <a:ext cx="1019047" cy="6098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448D8A5E-A0E6-90CB-A9F2-0A2E5352535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17747" y="3635111"/>
            <a:ext cx="2130181" cy="103209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D89C19C-6CF6-AC1D-74BC-C1F880E92B2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573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E00A9BB0-0F60-132D-C3A0-A0BF08106195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029352"/>
            <a:ext cx="10800000" cy="23585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83E5C0F-EF37-14CF-CA52-0C763A25FE5B}"/>
              </a:ext>
            </a:extLst>
          </p:cNvPr>
          <p:cNvSpPr/>
          <p:nvPr/>
        </p:nvSpPr>
        <p:spPr bwMode="auto">
          <a:xfrm>
            <a:off x="4729523" y="5471206"/>
            <a:ext cx="1628571" cy="6111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E9D01093-9625-A232-946F-8A40AB1A004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51784" y="4177000"/>
            <a:ext cx="2304256" cy="12942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7100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21196DF-5811-CAC8-6B5C-3633C424B07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838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C753A25-8891-242A-650B-A28642561139}"/>
              </a:ext>
            </a:extLst>
          </p:cNvPr>
          <p:cNvSpPr/>
          <p:nvPr/>
        </p:nvSpPr>
        <p:spPr bwMode="auto">
          <a:xfrm>
            <a:off x="1415238" y="2336036"/>
            <a:ext cx="380952" cy="4101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8D4BAD5-470F-C007-C176-F9CD9A7D0C80}"/>
              </a:ext>
            </a:extLst>
          </p:cNvPr>
          <p:cNvSpPr/>
          <p:nvPr/>
        </p:nvSpPr>
        <p:spPr bwMode="auto">
          <a:xfrm>
            <a:off x="1415238" y="4196086"/>
            <a:ext cx="380952" cy="4197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17672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A3D4D14-ADF8-76FD-9C53-FE8837C6C13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191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ACA1B1D-A9E1-C16F-FB49-B17565E4EECC}"/>
              </a:ext>
            </a:extLst>
          </p:cNvPr>
          <p:cNvSpPr/>
          <p:nvPr/>
        </p:nvSpPr>
        <p:spPr bwMode="auto">
          <a:xfrm>
            <a:off x="1320000" y="1191239"/>
            <a:ext cx="438095" cy="3908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AE2919C-DE45-CF77-5329-20C50DF0EEAC}"/>
              </a:ext>
            </a:extLst>
          </p:cNvPr>
          <p:cNvSpPr/>
          <p:nvPr/>
        </p:nvSpPr>
        <p:spPr bwMode="auto">
          <a:xfrm>
            <a:off x="1367619" y="3993693"/>
            <a:ext cx="352380" cy="4003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52088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B4CE197-B116-2887-5AE5-E1AB331CFD7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216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6CEAEB7-EECD-530F-85E2-C3C9FA915CBA}"/>
              </a:ext>
            </a:extLst>
          </p:cNvPr>
          <p:cNvSpPr/>
          <p:nvPr/>
        </p:nvSpPr>
        <p:spPr bwMode="auto">
          <a:xfrm>
            <a:off x="1353904" y="5373355"/>
            <a:ext cx="251936" cy="3416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D87B7E7-979F-1EA9-6CA5-FC19567A43D0}"/>
              </a:ext>
            </a:extLst>
          </p:cNvPr>
          <p:cNvSpPr/>
          <p:nvPr/>
        </p:nvSpPr>
        <p:spPr bwMode="auto">
          <a:xfrm>
            <a:off x="1313269" y="6162508"/>
            <a:ext cx="325079" cy="3416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6803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FFECCA0-8B76-9C10-FC46-E9824607918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005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42A3795-5161-DD62-4E2F-E5989E2162D4}"/>
              </a:ext>
            </a:extLst>
          </p:cNvPr>
          <p:cNvSpPr/>
          <p:nvPr/>
        </p:nvSpPr>
        <p:spPr bwMode="auto">
          <a:xfrm>
            <a:off x="1348571" y="1210165"/>
            <a:ext cx="380952" cy="3905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A2F6A44-240F-4C76-8529-6D011466A919}"/>
              </a:ext>
            </a:extLst>
          </p:cNvPr>
          <p:cNvSpPr/>
          <p:nvPr/>
        </p:nvSpPr>
        <p:spPr bwMode="auto">
          <a:xfrm>
            <a:off x="1396190" y="2191407"/>
            <a:ext cx="304761" cy="3905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1297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D294D40-F189-7AF5-C938-2C2B9D6522B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221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17CC56E7-D9EF-C4DA-315D-38DB22F84D3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46109" y="2259938"/>
            <a:ext cx="5625892" cy="1294712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99F4BC2A-6375-A460-DEFD-3BDC1192DE5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75491" y="3605450"/>
            <a:ext cx="9496509" cy="12947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93030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0183941-2D1E-CDB7-F176-AB990CCF2F9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3279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A12A5DF5-D7A7-F8E8-9357-AD08FDA83F3A}"/>
              </a:ext>
            </a:extLst>
          </p:cNvPr>
          <p:cNvSpPr/>
          <p:nvPr/>
        </p:nvSpPr>
        <p:spPr bwMode="auto">
          <a:xfrm>
            <a:off x="2855640" y="4631928"/>
            <a:ext cx="6408712" cy="8316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2DE589AB-2BB0-7B17-0C4C-4D9AAB3B84F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65676" y="1070540"/>
            <a:ext cx="5487117" cy="1294712"/>
          </a:xfrm>
          <a:prstGeom prst="rect">
            <a:avLst/>
          </a:prstGeom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id="{5B5B6088-6A54-1B94-B661-4C2A0DA3AFB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85848" y="2384810"/>
            <a:ext cx="9366946" cy="12947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5639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6" baseType="lpstr"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36</cp:revision>
  <dcterms:created xsi:type="dcterms:W3CDTF">2015-09-16T06:52:26Z</dcterms:created>
  <dcterms:modified xsi:type="dcterms:W3CDTF">2024-01-05T04:34:54Z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