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0"/>
  </p:notesMasterIdLst>
  <p:sldIdLst>
    <p:sldId id="363" r:id="rId2"/>
    <p:sldId id="383" r:id="rId3"/>
    <p:sldId id="382" r:id="rId4"/>
    <p:sldId id="381" r:id="rId5"/>
    <p:sldId id="380" r:id="rId6"/>
    <p:sldId id="379" r:id="rId7"/>
    <p:sldId id="378" r:id="rId8"/>
    <p:sldId id="377" r:id="rId9"/>
    <p:sldId id="376" r:id="rId10"/>
    <p:sldId id="375" r:id="rId11"/>
    <p:sldId id="374" r:id="rId12"/>
    <p:sldId id="373" r:id="rId13"/>
    <p:sldId id="371" r:id="rId14"/>
    <p:sldId id="370" r:id="rId15"/>
    <p:sldId id="369" r:id="rId16"/>
    <p:sldId id="366" r:id="rId17"/>
    <p:sldId id="365" r:id="rId18"/>
    <p:sldId id="364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40" autoAdjust="0"/>
    <p:restoredTop sz="94660" autoAdjust="0"/>
  </p:normalViewPr>
  <p:slideViewPr>
    <p:cSldViewPr>
      <p:cViewPr>
        <p:scale>
          <a:sx n="100" d="100"/>
          <a:sy n="100" d="100"/>
        </p:scale>
        <p:origin x="4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06394D-5C20-4DED-96DB-2F01B4E01946}" type="datetimeFigureOut">
              <a:rPr lang="zh-CN" altLang="en-US" smtClean="0"/>
              <a:t>2024/1/5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FF2C01-E279-466F-8BB7-A8A2FC0145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163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FF2C01-E279-466F-8BB7-A8A2FC01453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16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9E7487-4340-121D-4A32-864B77713A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492896"/>
            <a:ext cx="10800000" cy="171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B7F628-766D-8B6D-CF96-AC28261E76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5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E0F9C9-006C-F276-2AF5-FF2FEA0BED0A}"/>
              </a:ext>
            </a:extLst>
          </p:cNvPr>
          <p:cNvSpPr/>
          <p:nvPr/>
        </p:nvSpPr>
        <p:spPr bwMode="auto">
          <a:xfrm>
            <a:off x="1034285" y="1057827"/>
            <a:ext cx="228571" cy="228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837F1C-68F9-5113-7B7C-E59EBF72312E}"/>
              </a:ext>
            </a:extLst>
          </p:cNvPr>
          <p:cNvSpPr/>
          <p:nvPr/>
        </p:nvSpPr>
        <p:spPr bwMode="auto">
          <a:xfrm>
            <a:off x="1043809" y="1954246"/>
            <a:ext cx="219047" cy="219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58A6DF-E8FE-0BA1-595F-FBA38EA9A50E}"/>
              </a:ext>
            </a:extLst>
          </p:cNvPr>
          <p:cNvSpPr/>
          <p:nvPr/>
        </p:nvSpPr>
        <p:spPr bwMode="auto">
          <a:xfrm>
            <a:off x="1043809" y="2850666"/>
            <a:ext cx="219047" cy="219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7E7482-F059-3123-96CE-30E136CF5E41}"/>
              </a:ext>
            </a:extLst>
          </p:cNvPr>
          <p:cNvSpPr/>
          <p:nvPr/>
        </p:nvSpPr>
        <p:spPr bwMode="auto">
          <a:xfrm>
            <a:off x="1043809" y="3737549"/>
            <a:ext cx="219047" cy="219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7BE03D-66C3-6498-6370-BB911AFD1417}"/>
              </a:ext>
            </a:extLst>
          </p:cNvPr>
          <p:cNvSpPr/>
          <p:nvPr/>
        </p:nvSpPr>
        <p:spPr bwMode="auto">
          <a:xfrm>
            <a:off x="1043809" y="4633968"/>
            <a:ext cx="219047" cy="219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0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249FBE-D74E-4B6E-CD38-92035D0671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0BCB9B-6ACB-638B-1E86-A91023252979}"/>
              </a:ext>
            </a:extLst>
          </p:cNvPr>
          <p:cNvSpPr/>
          <p:nvPr/>
        </p:nvSpPr>
        <p:spPr bwMode="auto">
          <a:xfrm>
            <a:off x="1043809" y="1076790"/>
            <a:ext cx="219047" cy="219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DDAE85-2B3F-772F-F2F5-C36AC435EF39}"/>
              </a:ext>
            </a:extLst>
          </p:cNvPr>
          <p:cNvSpPr/>
          <p:nvPr/>
        </p:nvSpPr>
        <p:spPr bwMode="auto">
          <a:xfrm>
            <a:off x="1034285" y="1981802"/>
            <a:ext cx="228571" cy="228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78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734294-359E-D860-8E80-898E9D9829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E3F204-FADC-B2B4-413D-95F5D1F2DE83}"/>
              </a:ext>
            </a:extLst>
          </p:cNvPr>
          <p:cNvSpPr/>
          <p:nvPr/>
        </p:nvSpPr>
        <p:spPr bwMode="auto">
          <a:xfrm>
            <a:off x="5815238" y="3861048"/>
            <a:ext cx="100084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F2AB937-51F6-57B7-A5B4-1B39F10D56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3884" y="1688106"/>
            <a:ext cx="1376092" cy="64256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50FF9C4-B180-A69D-E8DB-D31D774914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5807" y="2772460"/>
            <a:ext cx="1190233" cy="642564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80A8564F-CE2C-1540-1E14-9A5D678CF73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627003"/>
            <a:ext cx="10800000" cy="2157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383537-96F6-E133-B5B7-6FAE8418DCED}"/>
              </a:ext>
            </a:extLst>
          </p:cNvPr>
          <p:cNvSpPr/>
          <p:nvPr/>
        </p:nvSpPr>
        <p:spPr bwMode="auto">
          <a:xfrm>
            <a:off x="2736971" y="6049441"/>
            <a:ext cx="885714" cy="324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A2D8D84-893B-3FED-4D4D-A157A1F1D2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6286" y="4942813"/>
            <a:ext cx="1459210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146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19436-D0B7-F1FF-072D-B4C6F42BD0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0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974BEFB-10D8-31B0-38A9-9C1BBEBA8E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3524" y="1942233"/>
            <a:ext cx="8826932" cy="61008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AACE6D9-EAF3-D9C0-A31C-F6488A4D8B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3524" y="3068960"/>
            <a:ext cx="8826932" cy="61008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BFC390F-DE2D-4C8E-60A1-EC39C730F0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3524" y="4195687"/>
            <a:ext cx="8826932" cy="61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52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26FF0D-2E7A-46D9-3D0A-F5ECF4D22C9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8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D911A07-8EBD-CCE6-F536-BC7CD1FDFF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1458265"/>
            <a:ext cx="8826932" cy="61008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E32F9BF-4D04-365F-2DF1-7CE57724AF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2564904"/>
            <a:ext cx="8826932" cy="61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24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AAD01E-E120-1410-8ABB-F0468CF169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8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BC1893-D28D-204D-DFFE-A41C408BB4E0}"/>
              </a:ext>
            </a:extLst>
          </p:cNvPr>
          <p:cNvSpPr/>
          <p:nvPr/>
        </p:nvSpPr>
        <p:spPr bwMode="auto">
          <a:xfrm>
            <a:off x="4081904" y="1972294"/>
            <a:ext cx="228571" cy="22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3DACEF-842E-A36E-018C-24B3E189B2A2}"/>
              </a:ext>
            </a:extLst>
          </p:cNvPr>
          <p:cNvSpPr/>
          <p:nvPr/>
        </p:nvSpPr>
        <p:spPr bwMode="auto">
          <a:xfrm>
            <a:off x="2729523" y="2886849"/>
            <a:ext cx="228571" cy="219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2BBD0A-B49C-A2F8-6C2E-BB2E47E1B805}"/>
              </a:ext>
            </a:extLst>
          </p:cNvPr>
          <p:cNvSpPr/>
          <p:nvPr/>
        </p:nvSpPr>
        <p:spPr bwMode="auto">
          <a:xfrm>
            <a:off x="7339047" y="2886849"/>
            <a:ext cx="266666" cy="219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721913E-3C62-BA31-A184-6AF4D52944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48" y="3220281"/>
            <a:ext cx="10800000" cy="302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0D9F4A-ADBC-C72D-DF8E-599152748C61}"/>
              </a:ext>
            </a:extLst>
          </p:cNvPr>
          <p:cNvSpPr/>
          <p:nvPr/>
        </p:nvSpPr>
        <p:spPr bwMode="auto">
          <a:xfrm>
            <a:off x="2629038" y="4165921"/>
            <a:ext cx="219047" cy="210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3EB68F-CB02-D50C-E4A7-C9F3404270C8}"/>
              </a:ext>
            </a:extLst>
          </p:cNvPr>
          <p:cNvSpPr/>
          <p:nvPr/>
        </p:nvSpPr>
        <p:spPr bwMode="auto">
          <a:xfrm>
            <a:off x="2743324" y="5455431"/>
            <a:ext cx="200000" cy="219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07C3C6D-199F-A75B-5935-ECC1D29AA07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57"/>
          <a:stretch/>
        </p:blipFill>
        <p:spPr>
          <a:xfrm>
            <a:off x="3647728" y="5321657"/>
            <a:ext cx="8305120" cy="1536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4355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0088CE-881C-07DD-12BC-E6CC683753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5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E42B62-BDEF-DD9A-C602-8C0332DA011C}"/>
              </a:ext>
            </a:extLst>
          </p:cNvPr>
          <p:cNvSpPr/>
          <p:nvPr/>
        </p:nvSpPr>
        <p:spPr bwMode="auto">
          <a:xfrm>
            <a:off x="1767619" y="3659130"/>
            <a:ext cx="200000" cy="219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A85B7A-0345-3FA4-1841-AF2B5F771A2F}"/>
              </a:ext>
            </a:extLst>
          </p:cNvPr>
          <p:cNvSpPr/>
          <p:nvPr/>
        </p:nvSpPr>
        <p:spPr bwMode="auto">
          <a:xfrm>
            <a:off x="1748571" y="4087927"/>
            <a:ext cx="228571" cy="219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62F749-83FF-5096-D01D-1B3F7093121E}"/>
              </a:ext>
            </a:extLst>
          </p:cNvPr>
          <p:cNvSpPr/>
          <p:nvPr/>
        </p:nvSpPr>
        <p:spPr bwMode="auto">
          <a:xfrm>
            <a:off x="1748571" y="4526253"/>
            <a:ext cx="228571" cy="209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1B209F-2EFA-641F-7430-7212E1B7F9A6}"/>
              </a:ext>
            </a:extLst>
          </p:cNvPr>
          <p:cNvSpPr/>
          <p:nvPr/>
        </p:nvSpPr>
        <p:spPr bwMode="auto">
          <a:xfrm>
            <a:off x="1767619" y="4955051"/>
            <a:ext cx="200000" cy="209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A39D27-96FC-781A-3EBD-7E338749DB8A}"/>
              </a:ext>
            </a:extLst>
          </p:cNvPr>
          <p:cNvSpPr/>
          <p:nvPr/>
        </p:nvSpPr>
        <p:spPr bwMode="auto">
          <a:xfrm>
            <a:off x="1767619" y="5383848"/>
            <a:ext cx="200000" cy="219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39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DEB9A1-0831-AD98-D024-A9AAAF0C1E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8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41305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98BBFC-F2D9-F296-44E2-7D100BFD26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2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192AFFD1-EA44-9028-5E68-7E1551E661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581" y="1052736"/>
            <a:ext cx="10047175" cy="62242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5077E99-8169-59C4-8161-F1BAE1D0AD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581" y="1665785"/>
            <a:ext cx="10047175" cy="62242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D9D2D80-1FD9-052F-0E07-BB30117AC6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581" y="2268416"/>
            <a:ext cx="10047175" cy="62242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EF94666A-81CA-4DCF-CA6B-AE94CBF2A2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581" y="2881465"/>
            <a:ext cx="10047175" cy="622425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CDF14F31-340B-24B3-ECD8-187B804D47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580" y="3503890"/>
            <a:ext cx="10047175" cy="62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948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7DA4B7-73EE-1902-F090-3DA2BA67FF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1"/>
          <a:stretch/>
        </p:blipFill>
        <p:spPr>
          <a:xfrm>
            <a:off x="720000" y="972000"/>
            <a:ext cx="9552464" cy="3564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4B13CA-6A91-3FA2-63C4-A7E7FED67087}"/>
              </a:ext>
            </a:extLst>
          </p:cNvPr>
          <p:cNvSpPr/>
          <p:nvPr/>
        </p:nvSpPr>
        <p:spPr bwMode="auto">
          <a:xfrm>
            <a:off x="1472380" y="2229969"/>
            <a:ext cx="238095" cy="219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F859F6-34C0-C96E-4E09-8096EA28766A}"/>
              </a:ext>
            </a:extLst>
          </p:cNvPr>
          <p:cNvSpPr/>
          <p:nvPr/>
        </p:nvSpPr>
        <p:spPr bwMode="auto">
          <a:xfrm>
            <a:off x="1453333" y="2716003"/>
            <a:ext cx="266666" cy="209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0D5118-F1FA-F152-01C4-B856B7555E32}"/>
              </a:ext>
            </a:extLst>
          </p:cNvPr>
          <p:cNvSpPr/>
          <p:nvPr/>
        </p:nvSpPr>
        <p:spPr bwMode="auto">
          <a:xfrm>
            <a:off x="1472380" y="3182977"/>
            <a:ext cx="238095" cy="228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FD5FDD-BC70-19F4-801E-8BF6D5A96106}"/>
              </a:ext>
            </a:extLst>
          </p:cNvPr>
          <p:cNvSpPr/>
          <p:nvPr/>
        </p:nvSpPr>
        <p:spPr bwMode="auto">
          <a:xfrm>
            <a:off x="1472380" y="3659480"/>
            <a:ext cx="238095" cy="228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FBCC95-2671-DA88-9835-C83121121329}"/>
              </a:ext>
            </a:extLst>
          </p:cNvPr>
          <p:cNvSpPr/>
          <p:nvPr/>
        </p:nvSpPr>
        <p:spPr bwMode="auto">
          <a:xfrm>
            <a:off x="1481904" y="4145514"/>
            <a:ext cx="219047" cy="219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28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95E8F-1823-AEEC-C6D1-923F0E8B43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7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CE5994-40A0-6BC0-DA76-CA6C5216E81C}"/>
              </a:ext>
            </a:extLst>
          </p:cNvPr>
          <p:cNvSpPr/>
          <p:nvPr/>
        </p:nvSpPr>
        <p:spPr bwMode="auto">
          <a:xfrm>
            <a:off x="2100952" y="2859806"/>
            <a:ext cx="200000" cy="21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5A46FA-E5F4-D750-21E8-A24AE06EECE0}"/>
              </a:ext>
            </a:extLst>
          </p:cNvPr>
          <p:cNvSpPr/>
          <p:nvPr/>
        </p:nvSpPr>
        <p:spPr bwMode="auto">
          <a:xfrm>
            <a:off x="4177142" y="2859806"/>
            <a:ext cx="238095" cy="21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259BC4-9D08-BF03-E177-FCDFE2A0D5C7}"/>
              </a:ext>
            </a:extLst>
          </p:cNvPr>
          <p:cNvSpPr/>
          <p:nvPr/>
        </p:nvSpPr>
        <p:spPr bwMode="auto">
          <a:xfrm>
            <a:off x="6281904" y="2859806"/>
            <a:ext cx="228571" cy="21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9E9010-B9E9-E4FE-B188-A3D273B216E3}"/>
              </a:ext>
            </a:extLst>
          </p:cNvPr>
          <p:cNvSpPr/>
          <p:nvPr/>
        </p:nvSpPr>
        <p:spPr bwMode="auto">
          <a:xfrm>
            <a:off x="8377142" y="2859806"/>
            <a:ext cx="238095" cy="21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6085A3-EDE5-4F0B-FC0D-B271B617B36F}"/>
              </a:ext>
            </a:extLst>
          </p:cNvPr>
          <p:cNvSpPr/>
          <p:nvPr/>
        </p:nvSpPr>
        <p:spPr bwMode="auto">
          <a:xfrm>
            <a:off x="10500952" y="2859806"/>
            <a:ext cx="200000" cy="21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752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7C1B7A-E8CD-F838-224E-B6A6A35563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2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B7EDD3-BF49-9C48-3390-BB2FE6CE8303}"/>
              </a:ext>
            </a:extLst>
          </p:cNvPr>
          <p:cNvSpPr/>
          <p:nvPr/>
        </p:nvSpPr>
        <p:spPr bwMode="auto">
          <a:xfrm>
            <a:off x="1481904" y="1534465"/>
            <a:ext cx="219047" cy="209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53D3B4-A25E-B64C-01F7-47DA728FA135}"/>
              </a:ext>
            </a:extLst>
          </p:cNvPr>
          <p:cNvSpPr/>
          <p:nvPr/>
        </p:nvSpPr>
        <p:spPr bwMode="auto">
          <a:xfrm>
            <a:off x="1453333" y="2011130"/>
            <a:ext cx="266666" cy="209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FC597C-46AA-1F60-6A69-4F0D462C3874}"/>
              </a:ext>
            </a:extLst>
          </p:cNvPr>
          <p:cNvSpPr/>
          <p:nvPr/>
        </p:nvSpPr>
        <p:spPr bwMode="auto">
          <a:xfrm>
            <a:off x="1481904" y="2964462"/>
            <a:ext cx="219047" cy="219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714FB6-6CF4-F546-2E68-FB824C07294B}"/>
              </a:ext>
            </a:extLst>
          </p:cNvPr>
          <p:cNvSpPr/>
          <p:nvPr/>
        </p:nvSpPr>
        <p:spPr bwMode="auto">
          <a:xfrm>
            <a:off x="1472380" y="3441127"/>
            <a:ext cx="228571" cy="219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602BCD-23B6-3ACF-44B3-595CB8D14BC1}"/>
              </a:ext>
            </a:extLst>
          </p:cNvPr>
          <p:cNvSpPr/>
          <p:nvPr/>
        </p:nvSpPr>
        <p:spPr bwMode="auto">
          <a:xfrm>
            <a:off x="1481904" y="3927326"/>
            <a:ext cx="219047" cy="209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52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3F5F23-1B37-EA49-757E-2CA499BA13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02"/>
          <a:stretch/>
        </p:blipFill>
        <p:spPr>
          <a:xfrm>
            <a:off x="720000" y="972001"/>
            <a:ext cx="10800000" cy="281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BD560A-321B-3D5A-FAF7-1F50C6EEF932}"/>
              </a:ext>
            </a:extLst>
          </p:cNvPr>
          <p:cNvSpPr/>
          <p:nvPr/>
        </p:nvSpPr>
        <p:spPr bwMode="auto">
          <a:xfrm>
            <a:off x="1481904" y="2000916"/>
            <a:ext cx="219047" cy="219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4C32B7-06AD-8963-E155-88BCAD473169}"/>
              </a:ext>
            </a:extLst>
          </p:cNvPr>
          <p:cNvSpPr/>
          <p:nvPr/>
        </p:nvSpPr>
        <p:spPr bwMode="auto">
          <a:xfrm>
            <a:off x="1472380" y="2953617"/>
            <a:ext cx="228571" cy="22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28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614094-235A-573E-259A-14F2CD4F75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15986"/>
            <a:ext cx="10800000" cy="1749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724274-0B4C-9BE1-1FEE-97785D6F62CB}"/>
              </a:ext>
            </a:extLst>
          </p:cNvPr>
          <p:cNvSpPr/>
          <p:nvPr/>
        </p:nvSpPr>
        <p:spPr bwMode="auto">
          <a:xfrm>
            <a:off x="1015238" y="2592450"/>
            <a:ext cx="266666" cy="219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905985-91A5-95AB-88A4-310597F7CB99}"/>
              </a:ext>
            </a:extLst>
          </p:cNvPr>
          <p:cNvSpPr/>
          <p:nvPr/>
        </p:nvSpPr>
        <p:spPr bwMode="auto">
          <a:xfrm>
            <a:off x="1034285" y="3481348"/>
            <a:ext cx="228571" cy="229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D004A0F-B417-017F-9FE8-5BBF1353B2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98"/>
          <a:stretch/>
        </p:blipFill>
        <p:spPr>
          <a:xfrm>
            <a:off x="283977" y="908720"/>
            <a:ext cx="10800000" cy="1432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E8AEA7-B7F2-DF2D-5508-3F5B79F4D562}"/>
              </a:ext>
            </a:extLst>
          </p:cNvPr>
          <p:cNvSpPr/>
          <p:nvPr/>
        </p:nvSpPr>
        <p:spPr bwMode="auto">
          <a:xfrm>
            <a:off x="1045881" y="1521402"/>
            <a:ext cx="219047" cy="209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5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BE420E-9756-B2E6-8CFE-7FE1A412AF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2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D1481A-92C1-794E-4F0E-9E400C034DBC}"/>
              </a:ext>
            </a:extLst>
          </p:cNvPr>
          <p:cNvSpPr/>
          <p:nvPr/>
        </p:nvSpPr>
        <p:spPr bwMode="auto">
          <a:xfrm>
            <a:off x="1472380" y="1534953"/>
            <a:ext cx="228571" cy="209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2317C6-1C28-E894-ED81-973CD1B47B4F}"/>
              </a:ext>
            </a:extLst>
          </p:cNvPr>
          <p:cNvSpPr/>
          <p:nvPr/>
        </p:nvSpPr>
        <p:spPr bwMode="auto">
          <a:xfrm>
            <a:off x="1491428" y="1983407"/>
            <a:ext cx="200000" cy="209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F581BA-D1FE-C15E-14F4-EF481CD72DF3}"/>
              </a:ext>
            </a:extLst>
          </p:cNvPr>
          <p:cNvSpPr/>
          <p:nvPr/>
        </p:nvSpPr>
        <p:spPr bwMode="auto">
          <a:xfrm>
            <a:off x="1472380" y="2431861"/>
            <a:ext cx="228571" cy="209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0D4891-6732-789B-CAD9-50925918E7AE}"/>
              </a:ext>
            </a:extLst>
          </p:cNvPr>
          <p:cNvSpPr/>
          <p:nvPr/>
        </p:nvSpPr>
        <p:spPr bwMode="auto">
          <a:xfrm>
            <a:off x="1491428" y="2870774"/>
            <a:ext cx="200000" cy="219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8E56D0-8554-B138-EB75-9278FA2DB369}"/>
              </a:ext>
            </a:extLst>
          </p:cNvPr>
          <p:cNvSpPr/>
          <p:nvPr/>
        </p:nvSpPr>
        <p:spPr bwMode="auto">
          <a:xfrm>
            <a:off x="1472380" y="3319228"/>
            <a:ext cx="228571" cy="219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338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52E45A-BCC3-2DAC-B773-8A2D2BE48F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4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644413-D786-3087-5186-86B97EA4A7CB}"/>
              </a:ext>
            </a:extLst>
          </p:cNvPr>
          <p:cNvSpPr/>
          <p:nvPr/>
        </p:nvSpPr>
        <p:spPr bwMode="auto">
          <a:xfrm>
            <a:off x="1462857" y="2118018"/>
            <a:ext cx="257142" cy="210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52F3F8-3FAB-0A00-A858-5009E1E7656C}"/>
              </a:ext>
            </a:extLst>
          </p:cNvPr>
          <p:cNvSpPr/>
          <p:nvPr/>
        </p:nvSpPr>
        <p:spPr bwMode="auto">
          <a:xfrm>
            <a:off x="1481904" y="2557326"/>
            <a:ext cx="228571" cy="219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5A1861-F43B-F150-317F-D35B3106D0E0}"/>
              </a:ext>
            </a:extLst>
          </p:cNvPr>
          <p:cNvSpPr/>
          <p:nvPr/>
        </p:nvSpPr>
        <p:spPr bwMode="auto">
          <a:xfrm>
            <a:off x="1462857" y="3006183"/>
            <a:ext cx="257142" cy="219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2266C8-BDB6-63C8-7095-F40DE5C4A402}"/>
              </a:ext>
            </a:extLst>
          </p:cNvPr>
          <p:cNvSpPr/>
          <p:nvPr/>
        </p:nvSpPr>
        <p:spPr bwMode="auto">
          <a:xfrm>
            <a:off x="1491428" y="3455040"/>
            <a:ext cx="219047" cy="210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C07944-48CA-7B66-C7DF-1AB864074564}"/>
              </a:ext>
            </a:extLst>
          </p:cNvPr>
          <p:cNvSpPr/>
          <p:nvPr/>
        </p:nvSpPr>
        <p:spPr bwMode="auto">
          <a:xfrm>
            <a:off x="1481904" y="3894348"/>
            <a:ext cx="228571" cy="229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68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6F9A4-8E02-CC58-3B79-F16EFF9EEA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5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C353A3-5C32-71B9-79EA-01B8230AAAE6}"/>
              </a:ext>
            </a:extLst>
          </p:cNvPr>
          <p:cNvSpPr/>
          <p:nvPr/>
        </p:nvSpPr>
        <p:spPr bwMode="auto">
          <a:xfrm>
            <a:off x="1481904" y="1486809"/>
            <a:ext cx="219047" cy="21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483203-559A-6CEE-F4FA-042DF2E3B85C}"/>
              </a:ext>
            </a:extLst>
          </p:cNvPr>
          <p:cNvSpPr/>
          <p:nvPr/>
        </p:nvSpPr>
        <p:spPr bwMode="auto">
          <a:xfrm>
            <a:off x="1472380" y="2382958"/>
            <a:ext cx="238095" cy="21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1351B9-39B9-CE29-FF7C-42591D21DEF9}"/>
              </a:ext>
            </a:extLst>
          </p:cNvPr>
          <p:cNvSpPr/>
          <p:nvPr/>
        </p:nvSpPr>
        <p:spPr bwMode="auto">
          <a:xfrm>
            <a:off x="1453333" y="3279107"/>
            <a:ext cx="266666" cy="21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84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2024-01-04T22:50:49Z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