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3AD92F0-BD83-B783-BC42-39A7BCA58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288" y="2978127"/>
            <a:ext cx="8255424" cy="9017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84EB4-55FB-3A43-148E-EC69EE4FCA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6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9633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DF2AB-1CD6-2794-5687-8432B3969B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8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9B1492-7994-CBCD-B2A9-D3C840F0C31C}"/>
              </a:ext>
            </a:extLst>
          </p:cNvPr>
          <p:cNvSpPr/>
          <p:nvPr/>
        </p:nvSpPr>
        <p:spPr bwMode="auto">
          <a:xfrm>
            <a:off x="1328095" y="1220832"/>
            <a:ext cx="368542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DD1E71-9A21-50E7-9A48-97DCAED389D0}"/>
              </a:ext>
            </a:extLst>
          </p:cNvPr>
          <p:cNvSpPr/>
          <p:nvPr/>
        </p:nvSpPr>
        <p:spPr bwMode="auto">
          <a:xfrm>
            <a:off x="1374163" y="2050272"/>
            <a:ext cx="294834" cy="37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0FFFDA-DA93-0706-0C3D-151E77878CA8}"/>
              </a:ext>
            </a:extLst>
          </p:cNvPr>
          <p:cNvSpPr/>
          <p:nvPr/>
        </p:nvSpPr>
        <p:spPr bwMode="auto">
          <a:xfrm>
            <a:off x="1374163" y="2870496"/>
            <a:ext cx="294834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307552-9E41-55A8-35B3-3AF949E82448}"/>
              </a:ext>
            </a:extLst>
          </p:cNvPr>
          <p:cNvSpPr/>
          <p:nvPr/>
        </p:nvSpPr>
        <p:spPr bwMode="auto">
          <a:xfrm>
            <a:off x="1328095" y="4529376"/>
            <a:ext cx="368542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5B5EB5-BFAA-2CE6-C479-B666EFD6C751}"/>
              </a:ext>
            </a:extLst>
          </p:cNvPr>
          <p:cNvSpPr/>
          <p:nvPr/>
        </p:nvSpPr>
        <p:spPr bwMode="auto">
          <a:xfrm>
            <a:off x="1374163" y="5358816"/>
            <a:ext cx="294834" cy="37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89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CA4AF-5097-30A9-28C5-76893DBA42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9F6676-B3DB-9655-C077-1539E4646CEC}"/>
              </a:ext>
            </a:extLst>
          </p:cNvPr>
          <p:cNvSpPr/>
          <p:nvPr/>
        </p:nvSpPr>
        <p:spPr bwMode="auto">
          <a:xfrm>
            <a:off x="1415238" y="2116218"/>
            <a:ext cx="380952" cy="419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34F868-2306-341F-704F-D0B29DC03EEF}"/>
              </a:ext>
            </a:extLst>
          </p:cNvPr>
          <p:cNvSpPr/>
          <p:nvPr/>
        </p:nvSpPr>
        <p:spPr bwMode="auto">
          <a:xfrm>
            <a:off x="1386666" y="2974382"/>
            <a:ext cx="438095" cy="40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30F981-F473-6387-071C-63E29E101404}"/>
              </a:ext>
            </a:extLst>
          </p:cNvPr>
          <p:cNvSpPr/>
          <p:nvPr/>
        </p:nvSpPr>
        <p:spPr bwMode="auto">
          <a:xfrm>
            <a:off x="1386666" y="3823011"/>
            <a:ext cx="438095" cy="40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29E037-EFBC-D393-0DBD-EB844F33A64D}"/>
              </a:ext>
            </a:extLst>
          </p:cNvPr>
          <p:cNvSpPr/>
          <p:nvPr/>
        </p:nvSpPr>
        <p:spPr bwMode="auto">
          <a:xfrm>
            <a:off x="1434285" y="4681175"/>
            <a:ext cx="352380" cy="40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8FFA3B-D3A5-044E-9920-467D81C4E6C1}"/>
              </a:ext>
            </a:extLst>
          </p:cNvPr>
          <p:cNvSpPr/>
          <p:nvPr/>
        </p:nvSpPr>
        <p:spPr bwMode="auto">
          <a:xfrm>
            <a:off x="1434285" y="5529804"/>
            <a:ext cx="352380" cy="40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30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0FE64-4F7A-0F3B-74CF-0A29756F28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95435F-51F2-7B4B-DF1A-908F183E5341}"/>
              </a:ext>
            </a:extLst>
          </p:cNvPr>
          <p:cNvSpPr/>
          <p:nvPr/>
        </p:nvSpPr>
        <p:spPr bwMode="auto">
          <a:xfrm>
            <a:off x="2672380" y="4850470"/>
            <a:ext cx="1466666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97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93938-A579-5684-596E-F8AA0EAA31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0A0AB2-F1A7-709A-79B4-0ECBBDCDB4BF}"/>
              </a:ext>
            </a:extLst>
          </p:cNvPr>
          <p:cNvSpPr/>
          <p:nvPr/>
        </p:nvSpPr>
        <p:spPr bwMode="auto">
          <a:xfrm>
            <a:off x="2720000" y="1191345"/>
            <a:ext cx="2943952" cy="725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653D7C-90FB-D943-537A-3CD826BECCEB}"/>
              </a:ext>
            </a:extLst>
          </p:cNvPr>
          <p:cNvSpPr/>
          <p:nvPr/>
        </p:nvSpPr>
        <p:spPr bwMode="auto">
          <a:xfrm>
            <a:off x="2662857" y="3251282"/>
            <a:ext cx="1638095" cy="61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1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7C7B6-9EE0-634A-00AD-EC190F75A8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7D76CC-EA47-3268-ED7C-6929BFAECF75}"/>
              </a:ext>
            </a:extLst>
          </p:cNvPr>
          <p:cNvSpPr/>
          <p:nvPr/>
        </p:nvSpPr>
        <p:spPr bwMode="auto">
          <a:xfrm>
            <a:off x="2632827" y="1171559"/>
            <a:ext cx="1133191" cy="57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6F1F13-3483-FE8A-318F-8331BDF9D77C}"/>
              </a:ext>
            </a:extLst>
          </p:cNvPr>
          <p:cNvSpPr/>
          <p:nvPr/>
        </p:nvSpPr>
        <p:spPr bwMode="auto">
          <a:xfrm>
            <a:off x="2215813" y="3121795"/>
            <a:ext cx="1432354" cy="57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1799948-5C0F-B067-1474-FA5182F170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563"/>
          <a:stretch/>
        </p:blipFill>
        <p:spPr>
          <a:xfrm>
            <a:off x="1779862" y="5039338"/>
            <a:ext cx="4244130" cy="105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5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6566E-5C08-F154-7E41-E999374D6D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EF44D3-91D8-5A28-A9E1-94225278257B}"/>
              </a:ext>
            </a:extLst>
          </p:cNvPr>
          <p:cNvSpPr/>
          <p:nvPr/>
        </p:nvSpPr>
        <p:spPr bwMode="auto">
          <a:xfrm>
            <a:off x="6977142" y="4843097"/>
            <a:ext cx="752380" cy="610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17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F4136-4562-92A0-7FDA-C8A0208E2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3D5E96-A5F8-1DE7-B975-0557BA49291E}"/>
              </a:ext>
            </a:extLst>
          </p:cNvPr>
          <p:cNvSpPr/>
          <p:nvPr/>
        </p:nvSpPr>
        <p:spPr bwMode="auto">
          <a:xfrm>
            <a:off x="5320000" y="2460076"/>
            <a:ext cx="1409523" cy="610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FA6379D-446F-4988-F4E5-C8EEEC5E33F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096"/>
            <a:ext cx="10800000" cy="101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F34BA57-608C-F946-8FBB-4C7606B524F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757"/>
          <a:stretch/>
        </p:blipFill>
        <p:spPr>
          <a:xfrm>
            <a:off x="4583832" y="1251296"/>
            <a:ext cx="2145691" cy="10255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F845FD9-F375-66B3-DEB3-5250F22EF0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272"/>
          <a:stretch/>
        </p:blipFill>
        <p:spPr>
          <a:xfrm>
            <a:off x="4021518" y="4340468"/>
            <a:ext cx="2633538" cy="110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24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1392C-A686-6B70-11D7-923202E4D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164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9450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53DD2-3CA0-2712-245A-8FC7FFBCA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1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D083B9-FD1C-8A9A-04EE-B592081B855A}"/>
              </a:ext>
            </a:extLst>
          </p:cNvPr>
          <p:cNvSpPr/>
          <p:nvPr/>
        </p:nvSpPr>
        <p:spPr bwMode="auto">
          <a:xfrm>
            <a:off x="6032517" y="1090668"/>
            <a:ext cx="1579150" cy="58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2B6F95-DF76-DB08-E04A-77B2B3475343}"/>
              </a:ext>
            </a:extLst>
          </p:cNvPr>
          <p:cNvSpPr/>
          <p:nvPr/>
        </p:nvSpPr>
        <p:spPr bwMode="auto">
          <a:xfrm>
            <a:off x="4298190" y="2249971"/>
            <a:ext cx="1734326" cy="58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18EFD1-E822-7E7E-9666-3159FEED96F8}"/>
              </a:ext>
            </a:extLst>
          </p:cNvPr>
          <p:cNvSpPr/>
          <p:nvPr/>
        </p:nvSpPr>
        <p:spPr bwMode="auto">
          <a:xfrm>
            <a:off x="1605419" y="3409274"/>
            <a:ext cx="821523" cy="58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321052-85D7-07E3-3194-5584246F9E8A}"/>
              </a:ext>
            </a:extLst>
          </p:cNvPr>
          <p:cNvSpPr/>
          <p:nvPr/>
        </p:nvSpPr>
        <p:spPr bwMode="auto">
          <a:xfrm>
            <a:off x="9145177" y="3409274"/>
            <a:ext cx="976699" cy="58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6675233-6CCD-2F5A-90D6-DB334A2A91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231"/>
          <a:stretch/>
        </p:blipFill>
        <p:spPr>
          <a:xfrm>
            <a:off x="3349203" y="4536620"/>
            <a:ext cx="4440613" cy="98061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1709AB6-2D18-493B-8A90-1B520A8675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945"/>
          <a:stretch/>
        </p:blipFill>
        <p:spPr>
          <a:xfrm>
            <a:off x="2855641" y="5695923"/>
            <a:ext cx="3528392" cy="103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2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2024-01-05T08:18:57Z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