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8" r:id="rId7"/>
    <p:sldId id="375" r:id="rId8"/>
    <p:sldId id="374" r:id="rId9"/>
    <p:sldId id="372" r:id="rId10"/>
    <p:sldId id="370" r:id="rId11"/>
    <p:sldId id="369" r:id="rId12"/>
    <p:sldId id="368" r:id="rId13"/>
    <p:sldId id="366" r:id="rId14"/>
    <p:sldId id="365" r:id="rId15"/>
    <p:sldId id="364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79D6E-8225-9748-04F6-828380C85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2896"/>
            <a:ext cx="10800000" cy="17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DB13A-24B1-C87E-53EB-8A6EDDFAE5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6C52A27-A46C-AFB8-5B00-570A81511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227" y="2014241"/>
            <a:ext cx="8826932" cy="6100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B894AB3-DCDC-BB7A-05B5-D6EEB5D17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227" y="3284984"/>
            <a:ext cx="8826932" cy="6100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B5306AF-A3C4-EC40-6DE4-07051352D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227" y="4555727"/>
            <a:ext cx="8826932" cy="61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3EDAC-B014-4CBD-E2D4-B6918DDAA2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76D8A0C-B330-337F-4574-BE68951CF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697" y="1510185"/>
            <a:ext cx="8826932" cy="6100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9208022-9ABD-8350-5DCA-C4AC09D6C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697" y="2780928"/>
            <a:ext cx="8826932" cy="61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47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D849F-ECC3-1C8C-E287-49DBB8638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40B76-5FD4-7AAB-FDC3-2C167FBC072A}"/>
              </a:ext>
            </a:extLst>
          </p:cNvPr>
          <p:cNvSpPr/>
          <p:nvPr/>
        </p:nvSpPr>
        <p:spPr bwMode="auto">
          <a:xfrm>
            <a:off x="3643809" y="2163022"/>
            <a:ext cx="219047" cy="209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BCC335-1283-27F0-725C-9E89CE826BE8}"/>
              </a:ext>
            </a:extLst>
          </p:cNvPr>
          <p:cNvSpPr/>
          <p:nvPr/>
        </p:nvSpPr>
        <p:spPr bwMode="auto">
          <a:xfrm>
            <a:off x="2396190" y="3192066"/>
            <a:ext cx="238095" cy="21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A1EDBD-51F9-E0F2-FB7F-1CFE4C6135F6}"/>
              </a:ext>
            </a:extLst>
          </p:cNvPr>
          <p:cNvSpPr/>
          <p:nvPr/>
        </p:nvSpPr>
        <p:spPr bwMode="auto">
          <a:xfrm>
            <a:off x="2377142" y="4230637"/>
            <a:ext cx="266666" cy="21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411E36-8A33-BD85-5A19-623CCF1D5202}"/>
              </a:ext>
            </a:extLst>
          </p:cNvPr>
          <p:cNvSpPr/>
          <p:nvPr/>
        </p:nvSpPr>
        <p:spPr bwMode="auto">
          <a:xfrm>
            <a:off x="2339047" y="4754687"/>
            <a:ext cx="200000" cy="209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B5E931-BC8C-044C-0C7A-1BD89DA9ACC5}"/>
              </a:ext>
            </a:extLst>
          </p:cNvPr>
          <p:cNvSpPr/>
          <p:nvPr/>
        </p:nvSpPr>
        <p:spPr bwMode="auto">
          <a:xfrm>
            <a:off x="2396190" y="5259681"/>
            <a:ext cx="228571" cy="22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842770-3A08-2D25-14C0-32CB139385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2"/>
          <a:stretch/>
        </p:blipFill>
        <p:spPr>
          <a:xfrm>
            <a:off x="5015880" y="3736986"/>
            <a:ext cx="7007404" cy="173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74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1603F-9B02-8E56-DA72-EA1B5039C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31C66F-446F-A6B1-E6C7-F97279D0D288}"/>
              </a:ext>
            </a:extLst>
          </p:cNvPr>
          <p:cNvSpPr/>
          <p:nvPr/>
        </p:nvSpPr>
        <p:spPr bwMode="auto">
          <a:xfrm>
            <a:off x="6215238" y="3223761"/>
            <a:ext cx="552380" cy="324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B09314-65F9-7012-9A54-A0639E253160}"/>
              </a:ext>
            </a:extLst>
          </p:cNvPr>
          <p:cNvSpPr/>
          <p:nvPr/>
        </p:nvSpPr>
        <p:spPr bwMode="auto">
          <a:xfrm>
            <a:off x="7329523" y="4674047"/>
            <a:ext cx="552380" cy="171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190F98-B056-EE49-7517-43B25D5EF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564904"/>
            <a:ext cx="2304256" cy="6425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5C3C56B-7DB1-A7CA-A12A-2B6A40202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848347"/>
            <a:ext cx="1584176" cy="6425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5B28678-78BE-9700-8F45-0165A4711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3794" y="3205783"/>
            <a:ext cx="1864774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08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15435-42ED-8DCD-0582-81FD1E207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86CCA1-B522-3775-3D90-4F93C1D23DB4}"/>
              </a:ext>
            </a:extLst>
          </p:cNvPr>
          <p:cNvSpPr/>
          <p:nvPr/>
        </p:nvSpPr>
        <p:spPr bwMode="auto">
          <a:xfrm>
            <a:off x="1748571" y="3402735"/>
            <a:ext cx="228571" cy="20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6E1831-73A0-ABA7-23A7-E3AEEC59BE82}"/>
              </a:ext>
            </a:extLst>
          </p:cNvPr>
          <p:cNvSpPr/>
          <p:nvPr/>
        </p:nvSpPr>
        <p:spPr bwMode="auto">
          <a:xfrm>
            <a:off x="1767619" y="3860286"/>
            <a:ext cx="200000" cy="219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172E54-634A-6576-009A-87E57642DEA2}"/>
              </a:ext>
            </a:extLst>
          </p:cNvPr>
          <p:cNvSpPr/>
          <p:nvPr/>
        </p:nvSpPr>
        <p:spPr bwMode="auto">
          <a:xfrm>
            <a:off x="1767619" y="4336901"/>
            <a:ext cx="200000" cy="20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EB14B7-A8EE-B3C3-7760-6CE58FC0DD53}"/>
              </a:ext>
            </a:extLst>
          </p:cNvPr>
          <p:cNvSpPr/>
          <p:nvPr/>
        </p:nvSpPr>
        <p:spPr bwMode="auto">
          <a:xfrm>
            <a:off x="1767619" y="4803983"/>
            <a:ext cx="200000" cy="20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DBFB61-CE66-ABE2-7AB1-8E7EC24E28BB}"/>
              </a:ext>
            </a:extLst>
          </p:cNvPr>
          <p:cNvSpPr/>
          <p:nvPr/>
        </p:nvSpPr>
        <p:spPr bwMode="auto">
          <a:xfrm>
            <a:off x="1748571" y="5271066"/>
            <a:ext cx="228571" cy="20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9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140B5-A272-9267-E03E-32FA08ACA9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9E8C7D0-2C61-E681-170E-1EB6D5F2C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675" y="2987427"/>
            <a:ext cx="10047175" cy="62242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D2EB171-8CE7-716D-E885-A8585234B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674" y="3651374"/>
            <a:ext cx="10047175" cy="6224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5DFB76F-474B-AB84-1244-86CB066B5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674" y="4273799"/>
            <a:ext cx="10047175" cy="622425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C72286B-8600-6C5A-4238-DD02DB6DBFCE}"/>
              </a:ext>
            </a:extLst>
          </p:cNvPr>
          <p:cNvSpPr/>
          <p:nvPr/>
        </p:nvSpPr>
        <p:spPr bwMode="auto">
          <a:xfrm>
            <a:off x="1230209" y="5349425"/>
            <a:ext cx="200000" cy="20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B891674-21C2-0A57-27FE-501C131AF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673" y="4937746"/>
            <a:ext cx="10047175" cy="6224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632C3AC-BD70-7698-9A5C-0BD9A93599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673" y="5560171"/>
            <a:ext cx="10047175" cy="6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0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B5819-4291-FF6B-F9C9-63C32DB4E3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720000" y="972000"/>
            <a:ext cx="9264432" cy="369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A08BFF-3A24-5CAF-CE3E-875AEBBED9F2}"/>
              </a:ext>
            </a:extLst>
          </p:cNvPr>
          <p:cNvSpPr/>
          <p:nvPr/>
        </p:nvSpPr>
        <p:spPr bwMode="auto">
          <a:xfrm>
            <a:off x="1481904" y="2288573"/>
            <a:ext cx="219047" cy="219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87D864-1291-E769-34BA-52E0E8092C31}"/>
              </a:ext>
            </a:extLst>
          </p:cNvPr>
          <p:cNvSpPr/>
          <p:nvPr/>
        </p:nvSpPr>
        <p:spPr bwMode="auto">
          <a:xfrm>
            <a:off x="1481904" y="2794214"/>
            <a:ext cx="219047" cy="219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6E9019-DF9F-6A4F-F6EF-AAB8701C1543}"/>
              </a:ext>
            </a:extLst>
          </p:cNvPr>
          <p:cNvSpPr/>
          <p:nvPr/>
        </p:nvSpPr>
        <p:spPr bwMode="auto">
          <a:xfrm>
            <a:off x="1453333" y="3299855"/>
            <a:ext cx="266666" cy="209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6DFBB0-C338-DBFD-2F20-D90B81188557}"/>
              </a:ext>
            </a:extLst>
          </p:cNvPr>
          <p:cNvSpPr/>
          <p:nvPr/>
        </p:nvSpPr>
        <p:spPr bwMode="auto">
          <a:xfrm>
            <a:off x="1472380" y="3795955"/>
            <a:ext cx="238095" cy="219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CCA35B-86D5-4544-5976-F21C2B47994E}"/>
              </a:ext>
            </a:extLst>
          </p:cNvPr>
          <p:cNvSpPr/>
          <p:nvPr/>
        </p:nvSpPr>
        <p:spPr bwMode="auto">
          <a:xfrm>
            <a:off x="1481904" y="4301596"/>
            <a:ext cx="219047" cy="209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5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933F3-0DF3-AD02-765B-BF9584614D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9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400F57-C159-FF20-C1B0-8914DA8D24FE}"/>
              </a:ext>
            </a:extLst>
          </p:cNvPr>
          <p:cNvSpPr/>
          <p:nvPr/>
        </p:nvSpPr>
        <p:spPr bwMode="auto">
          <a:xfrm>
            <a:off x="2062857" y="2918103"/>
            <a:ext cx="190476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C0EA50-487E-0A57-3D68-23092AAB791C}"/>
              </a:ext>
            </a:extLst>
          </p:cNvPr>
          <p:cNvSpPr/>
          <p:nvPr/>
        </p:nvSpPr>
        <p:spPr bwMode="auto">
          <a:xfrm>
            <a:off x="4177142" y="2918103"/>
            <a:ext cx="238095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8C7AF2-57F8-D1F0-E6FE-B4C153E7198A}"/>
              </a:ext>
            </a:extLst>
          </p:cNvPr>
          <p:cNvSpPr/>
          <p:nvPr/>
        </p:nvSpPr>
        <p:spPr bwMode="auto">
          <a:xfrm>
            <a:off x="6348571" y="2918103"/>
            <a:ext cx="190476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B5D7C-560E-8421-B441-6D6CC7BAC241}"/>
              </a:ext>
            </a:extLst>
          </p:cNvPr>
          <p:cNvSpPr/>
          <p:nvPr/>
        </p:nvSpPr>
        <p:spPr bwMode="auto">
          <a:xfrm>
            <a:off x="8462857" y="2918103"/>
            <a:ext cx="228571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ACE4E0-33A1-B363-BB34-36943076BB02}"/>
              </a:ext>
            </a:extLst>
          </p:cNvPr>
          <p:cNvSpPr/>
          <p:nvPr/>
        </p:nvSpPr>
        <p:spPr bwMode="auto">
          <a:xfrm>
            <a:off x="10605714" y="2918103"/>
            <a:ext cx="228571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8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779A258-A3BC-684F-3F66-E8DE9660D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1068288"/>
            <a:ext cx="10800000" cy="329329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1F46AEF-6B42-390F-3430-9F550C6E5589}"/>
              </a:ext>
            </a:extLst>
          </p:cNvPr>
          <p:cNvCxnSpPr>
            <a:cxnSpLocks/>
          </p:cNvCxnSpPr>
          <p:nvPr/>
        </p:nvCxnSpPr>
        <p:spPr>
          <a:xfrm>
            <a:off x="1559496" y="1916832"/>
            <a:ext cx="4560504" cy="108012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F26BC7B-0957-5E5F-F659-DC6DB8308BFA}"/>
              </a:ext>
            </a:extLst>
          </p:cNvPr>
          <p:cNvCxnSpPr>
            <a:cxnSpLocks/>
          </p:cNvCxnSpPr>
          <p:nvPr/>
        </p:nvCxnSpPr>
        <p:spPr>
          <a:xfrm flipH="1">
            <a:off x="2279576" y="1916832"/>
            <a:ext cx="1440160" cy="115212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0CF8C12-7D1B-9771-E60E-1A3FE1F1799C}"/>
              </a:ext>
            </a:extLst>
          </p:cNvPr>
          <p:cNvCxnSpPr>
            <a:cxnSpLocks/>
          </p:cNvCxnSpPr>
          <p:nvPr/>
        </p:nvCxnSpPr>
        <p:spPr>
          <a:xfrm>
            <a:off x="5879976" y="1929243"/>
            <a:ext cx="2736304" cy="1067709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87035CF-D83E-F5D2-D840-B4E706BC6755}"/>
              </a:ext>
            </a:extLst>
          </p:cNvPr>
          <p:cNvCxnSpPr>
            <a:cxnSpLocks/>
          </p:cNvCxnSpPr>
          <p:nvPr/>
        </p:nvCxnSpPr>
        <p:spPr>
          <a:xfrm flipH="1">
            <a:off x="4151784" y="1883552"/>
            <a:ext cx="3888432" cy="1125811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125FA33-43D6-71A1-FE10-FE381BF80B81}"/>
              </a:ext>
            </a:extLst>
          </p:cNvPr>
          <p:cNvCxnSpPr>
            <a:cxnSpLocks/>
          </p:cNvCxnSpPr>
          <p:nvPr/>
        </p:nvCxnSpPr>
        <p:spPr>
          <a:xfrm>
            <a:off x="10288901" y="1929990"/>
            <a:ext cx="198991" cy="1112653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43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8FB41-877D-8542-7A10-93FF043918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C68A7-8FCF-854B-AE04-822DA3556021}"/>
              </a:ext>
            </a:extLst>
          </p:cNvPr>
          <p:cNvSpPr/>
          <p:nvPr/>
        </p:nvSpPr>
        <p:spPr bwMode="auto">
          <a:xfrm>
            <a:off x="1453333" y="1592242"/>
            <a:ext cx="257142" cy="21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B09C68-E957-1D78-C12A-227C241E831C}"/>
              </a:ext>
            </a:extLst>
          </p:cNvPr>
          <p:cNvSpPr/>
          <p:nvPr/>
        </p:nvSpPr>
        <p:spPr bwMode="auto">
          <a:xfrm>
            <a:off x="1481904" y="2097979"/>
            <a:ext cx="219047" cy="2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E20371-E129-CFBF-1960-92506C825422}"/>
              </a:ext>
            </a:extLst>
          </p:cNvPr>
          <p:cNvSpPr/>
          <p:nvPr/>
        </p:nvSpPr>
        <p:spPr bwMode="auto">
          <a:xfrm>
            <a:off x="1472380" y="2594173"/>
            <a:ext cx="228571" cy="21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22F244-8007-BEF1-BB96-ACF4FC287428}"/>
              </a:ext>
            </a:extLst>
          </p:cNvPr>
          <p:cNvSpPr/>
          <p:nvPr/>
        </p:nvSpPr>
        <p:spPr bwMode="auto">
          <a:xfrm>
            <a:off x="1472380" y="3090367"/>
            <a:ext cx="228571" cy="229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66E1F0-D3BA-7DBF-2A2C-C6423D430B65}"/>
              </a:ext>
            </a:extLst>
          </p:cNvPr>
          <p:cNvSpPr/>
          <p:nvPr/>
        </p:nvSpPr>
        <p:spPr bwMode="auto">
          <a:xfrm>
            <a:off x="1481904" y="3596103"/>
            <a:ext cx="219047" cy="21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9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D55FA-17B7-DA62-3CFF-12627E5C2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E126E-1440-79F3-23E7-7DD99D06EAD4}"/>
              </a:ext>
            </a:extLst>
          </p:cNvPr>
          <p:cNvSpPr/>
          <p:nvPr/>
        </p:nvSpPr>
        <p:spPr bwMode="auto">
          <a:xfrm>
            <a:off x="1453333" y="1622878"/>
            <a:ext cx="266666" cy="21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CEB543-EDFC-7E33-9838-374F68B8DB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49" y="2496910"/>
            <a:ext cx="10800000" cy="398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1F5866-BC94-AED1-6CF1-31000257E827}"/>
              </a:ext>
            </a:extLst>
          </p:cNvPr>
          <p:cNvSpPr/>
          <p:nvPr/>
        </p:nvSpPr>
        <p:spPr bwMode="auto">
          <a:xfrm>
            <a:off x="1476658" y="2573257"/>
            <a:ext cx="219047" cy="219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07FA1F-FDA5-246C-9B33-F83040A64DCB}"/>
              </a:ext>
            </a:extLst>
          </p:cNvPr>
          <p:cNvSpPr/>
          <p:nvPr/>
        </p:nvSpPr>
        <p:spPr bwMode="auto">
          <a:xfrm>
            <a:off x="1476658" y="3603947"/>
            <a:ext cx="219047" cy="2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3556A2-21C6-57ED-0861-81C8A6664471}"/>
              </a:ext>
            </a:extLst>
          </p:cNvPr>
          <p:cNvSpPr/>
          <p:nvPr/>
        </p:nvSpPr>
        <p:spPr bwMode="auto">
          <a:xfrm>
            <a:off x="1448087" y="4625093"/>
            <a:ext cx="266666" cy="2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C2240E-58C2-0474-DA1B-107709922341}"/>
              </a:ext>
            </a:extLst>
          </p:cNvPr>
          <p:cNvSpPr/>
          <p:nvPr/>
        </p:nvSpPr>
        <p:spPr bwMode="auto">
          <a:xfrm>
            <a:off x="1467134" y="5646240"/>
            <a:ext cx="228571" cy="219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29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5C71E-7A49-5ADB-D3BE-ABE673FF3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520B46-72CB-63CD-5D0C-7458E1CEC714}"/>
              </a:ext>
            </a:extLst>
          </p:cNvPr>
          <p:cNvSpPr/>
          <p:nvPr/>
        </p:nvSpPr>
        <p:spPr bwMode="auto">
          <a:xfrm>
            <a:off x="1691428" y="4459396"/>
            <a:ext cx="761904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027C1-4C38-4C11-0E61-2B77B148AB71}"/>
              </a:ext>
            </a:extLst>
          </p:cNvPr>
          <p:cNvSpPr/>
          <p:nvPr/>
        </p:nvSpPr>
        <p:spPr bwMode="auto">
          <a:xfrm>
            <a:off x="4891428" y="4468924"/>
            <a:ext cx="1047619" cy="21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57296C-0727-8BC6-5E15-3BF09F669BE3}"/>
              </a:ext>
            </a:extLst>
          </p:cNvPr>
          <p:cNvSpPr/>
          <p:nvPr/>
        </p:nvSpPr>
        <p:spPr bwMode="auto">
          <a:xfrm>
            <a:off x="8386666" y="4459396"/>
            <a:ext cx="676190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72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736AC-4559-F86F-4DF2-020B1644EC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33" y="718096"/>
            <a:ext cx="10800000" cy="424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263DB-1B5D-5CF3-C347-AB41BF7EAA73}"/>
              </a:ext>
            </a:extLst>
          </p:cNvPr>
          <p:cNvSpPr/>
          <p:nvPr/>
        </p:nvSpPr>
        <p:spPr bwMode="auto">
          <a:xfrm>
            <a:off x="2616294" y="3671468"/>
            <a:ext cx="990476" cy="323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58EC7-C394-1B36-2C6D-D978C020AAC4}"/>
              </a:ext>
            </a:extLst>
          </p:cNvPr>
          <p:cNvSpPr/>
          <p:nvPr/>
        </p:nvSpPr>
        <p:spPr bwMode="auto">
          <a:xfrm>
            <a:off x="2044866" y="4376466"/>
            <a:ext cx="990476" cy="323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C75420-AACE-B73E-849D-5D19827EBD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773" y="4851383"/>
            <a:ext cx="10800000" cy="202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257264-0BE2-4D7B-334E-40AD0042A0CF}"/>
              </a:ext>
            </a:extLst>
          </p:cNvPr>
          <p:cNvSpPr/>
          <p:nvPr/>
        </p:nvSpPr>
        <p:spPr bwMode="auto">
          <a:xfrm>
            <a:off x="6916820" y="4965728"/>
            <a:ext cx="542857" cy="32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F4A1E9-6836-FEE1-1ABA-99F02423C077}"/>
              </a:ext>
            </a:extLst>
          </p:cNvPr>
          <p:cNvSpPr/>
          <p:nvPr/>
        </p:nvSpPr>
        <p:spPr bwMode="auto">
          <a:xfrm>
            <a:off x="2259677" y="5661333"/>
            <a:ext cx="666666" cy="32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FAB5FC-CEED-4FD3-A7F1-F1139EC27FF9}"/>
              </a:ext>
            </a:extLst>
          </p:cNvPr>
          <p:cNvSpPr/>
          <p:nvPr/>
        </p:nvSpPr>
        <p:spPr bwMode="auto">
          <a:xfrm>
            <a:off x="3193011" y="6366467"/>
            <a:ext cx="1114285" cy="32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04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C2788-3FA6-AAE4-513C-1D97B4B9C4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56B5F-A226-3F7D-4527-F88AFF36D0EC}"/>
              </a:ext>
            </a:extLst>
          </p:cNvPr>
          <p:cNvSpPr/>
          <p:nvPr/>
        </p:nvSpPr>
        <p:spPr bwMode="auto">
          <a:xfrm>
            <a:off x="1472380" y="1603086"/>
            <a:ext cx="228571" cy="2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70EC48-B2B5-98EC-6366-41161D8AA7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49" y="2415850"/>
            <a:ext cx="10800000" cy="412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0FB9B0-4128-F04B-C2E7-5297FC7E9177}"/>
              </a:ext>
            </a:extLst>
          </p:cNvPr>
          <p:cNvSpPr/>
          <p:nvPr/>
        </p:nvSpPr>
        <p:spPr bwMode="auto">
          <a:xfrm>
            <a:off x="1467134" y="2492067"/>
            <a:ext cx="228571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1A6907-80A2-67F5-D0FA-C5A722D713B4}"/>
              </a:ext>
            </a:extLst>
          </p:cNvPr>
          <p:cNvSpPr/>
          <p:nvPr/>
        </p:nvSpPr>
        <p:spPr bwMode="auto">
          <a:xfrm>
            <a:off x="1467134" y="3521007"/>
            <a:ext cx="228571" cy="22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B8FF53-8C80-5EDC-91E4-0CE3CE91F860}"/>
              </a:ext>
            </a:extLst>
          </p:cNvPr>
          <p:cNvSpPr/>
          <p:nvPr/>
        </p:nvSpPr>
        <p:spPr bwMode="auto">
          <a:xfrm>
            <a:off x="1476658" y="4559474"/>
            <a:ext cx="219047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6EBA0D-A42D-2861-5BB2-4E30C2B31E01}"/>
              </a:ext>
            </a:extLst>
          </p:cNvPr>
          <p:cNvSpPr/>
          <p:nvPr/>
        </p:nvSpPr>
        <p:spPr bwMode="auto">
          <a:xfrm>
            <a:off x="1448087" y="5597941"/>
            <a:ext cx="266666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53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2024-01-05T03:41:33Z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