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87942A-EC74-8BF7-1B23-6DF7BF37C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204" y="3000353"/>
            <a:ext cx="9563591" cy="8572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6E3F9-84CF-8117-593F-7C95070B3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FC6B6-FD38-049E-74B9-24CE608AAB38}"/>
              </a:ext>
            </a:extLst>
          </p:cNvPr>
          <p:cNvSpPr/>
          <p:nvPr/>
        </p:nvSpPr>
        <p:spPr bwMode="auto">
          <a:xfrm>
            <a:off x="1275166" y="1824206"/>
            <a:ext cx="296595" cy="33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37FD6-4308-EE8C-2BE4-6189EFA79A39}"/>
              </a:ext>
            </a:extLst>
          </p:cNvPr>
          <p:cNvSpPr/>
          <p:nvPr/>
        </p:nvSpPr>
        <p:spPr bwMode="auto">
          <a:xfrm>
            <a:off x="1252351" y="4730837"/>
            <a:ext cx="349830" cy="31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8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DD9E0-BA72-51B9-B5BD-8658DACCE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EADB3-4E8D-6F18-0BEE-A72FE2F34BE1}"/>
              </a:ext>
            </a:extLst>
          </p:cNvPr>
          <p:cNvSpPr/>
          <p:nvPr/>
        </p:nvSpPr>
        <p:spPr bwMode="auto">
          <a:xfrm>
            <a:off x="4577142" y="3115575"/>
            <a:ext cx="1076190" cy="6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D3930E-92E5-4F08-D460-2CF35949D513}"/>
              </a:ext>
            </a:extLst>
          </p:cNvPr>
          <p:cNvSpPr/>
          <p:nvPr/>
        </p:nvSpPr>
        <p:spPr bwMode="auto">
          <a:xfrm>
            <a:off x="8500952" y="5630705"/>
            <a:ext cx="1790476" cy="6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2CD0B3-94C6-24C2-B016-5A9A931E7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128274"/>
            <a:ext cx="2736304" cy="12942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D0836E-FB95-5176-298B-F6644B0BD4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850"/>
          <a:stretch/>
        </p:blipFill>
        <p:spPr>
          <a:xfrm>
            <a:off x="2457414" y="4382036"/>
            <a:ext cx="3422561" cy="10631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81C2191-D53F-8785-712E-A1E6932DE0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850"/>
          <a:stretch/>
        </p:blipFill>
        <p:spPr>
          <a:xfrm>
            <a:off x="3431704" y="5643404"/>
            <a:ext cx="3168351" cy="106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8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662EA-2E12-E971-5CB2-94881E211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77A02-C5C1-061E-E57A-E74EB39DD0D6}"/>
              </a:ext>
            </a:extLst>
          </p:cNvPr>
          <p:cNvSpPr/>
          <p:nvPr/>
        </p:nvSpPr>
        <p:spPr bwMode="auto">
          <a:xfrm>
            <a:off x="1415238" y="2153647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0486CD-0035-9977-3AA1-8F60ADB6232D}"/>
              </a:ext>
            </a:extLst>
          </p:cNvPr>
          <p:cNvSpPr/>
          <p:nvPr/>
        </p:nvSpPr>
        <p:spPr bwMode="auto">
          <a:xfrm>
            <a:off x="1386666" y="3001764"/>
            <a:ext cx="438095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B7CDB8-4086-EEF0-FC22-97C5EE6D85BC}"/>
              </a:ext>
            </a:extLst>
          </p:cNvPr>
          <p:cNvSpPr/>
          <p:nvPr/>
        </p:nvSpPr>
        <p:spPr bwMode="auto">
          <a:xfrm>
            <a:off x="1415238" y="3830823"/>
            <a:ext cx="380952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F3CD9-CAC5-552E-F71A-4EA42D249F5C}"/>
              </a:ext>
            </a:extLst>
          </p:cNvPr>
          <p:cNvSpPr/>
          <p:nvPr/>
        </p:nvSpPr>
        <p:spPr bwMode="auto">
          <a:xfrm>
            <a:off x="1415238" y="4678941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53F0B-4EF9-7699-65DB-AA9152A9D728}"/>
              </a:ext>
            </a:extLst>
          </p:cNvPr>
          <p:cNvSpPr/>
          <p:nvPr/>
        </p:nvSpPr>
        <p:spPr bwMode="auto">
          <a:xfrm>
            <a:off x="1386666" y="5536588"/>
            <a:ext cx="438095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1EF81-2CFD-D07E-BA1E-ED1630FC1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754E3-B1D5-8EA4-422B-21E1742C093D}"/>
              </a:ext>
            </a:extLst>
          </p:cNvPr>
          <p:cNvSpPr/>
          <p:nvPr/>
        </p:nvSpPr>
        <p:spPr bwMode="auto">
          <a:xfrm>
            <a:off x="1386666" y="2219978"/>
            <a:ext cx="438095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DFC999-491C-9BD1-93FF-41161B973672}"/>
              </a:ext>
            </a:extLst>
          </p:cNvPr>
          <p:cNvSpPr/>
          <p:nvPr/>
        </p:nvSpPr>
        <p:spPr bwMode="auto">
          <a:xfrm>
            <a:off x="1434285" y="3906179"/>
            <a:ext cx="352380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0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D7E25-EC9C-7F0E-F55D-B5872AB6C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CC2ED-D297-20AA-5DB6-472C181812D5}"/>
              </a:ext>
            </a:extLst>
          </p:cNvPr>
          <p:cNvSpPr/>
          <p:nvPr/>
        </p:nvSpPr>
        <p:spPr bwMode="auto">
          <a:xfrm>
            <a:off x="1310502" y="1140859"/>
            <a:ext cx="431160" cy="38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83F51-264E-2A93-EDD2-8B757285864A}"/>
              </a:ext>
            </a:extLst>
          </p:cNvPr>
          <p:cNvSpPr/>
          <p:nvPr/>
        </p:nvSpPr>
        <p:spPr bwMode="auto">
          <a:xfrm>
            <a:off x="1347994" y="4443009"/>
            <a:ext cx="365548" cy="4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1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D3031-A79D-42D6-495E-116C696A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49ED9A-2928-01E6-7EB0-01FE4CA6846E}"/>
              </a:ext>
            </a:extLst>
          </p:cNvPr>
          <p:cNvSpPr/>
          <p:nvPr/>
        </p:nvSpPr>
        <p:spPr bwMode="auto">
          <a:xfrm>
            <a:off x="2067047" y="4610722"/>
            <a:ext cx="8349433" cy="82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E3AACC-3288-B83C-2BEF-62F011251DC2}"/>
              </a:ext>
            </a:extLst>
          </p:cNvPr>
          <p:cNvSpPr/>
          <p:nvPr/>
        </p:nvSpPr>
        <p:spPr bwMode="auto">
          <a:xfrm>
            <a:off x="1246730" y="5647105"/>
            <a:ext cx="4849270" cy="82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EF5134-653E-09C1-EF03-85802BD778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 b="10074"/>
          <a:stretch/>
        </p:blipFill>
        <p:spPr>
          <a:xfrm>
            <a:off x="1267846" y="2698787"/>
            <a:ext cx="9076625" cy="11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37CEA-D98E-8ECE-005E-CBF84FD0B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ACBEFAF-4339-16DA-2997-C947955E12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5" b="9264"/>
          <a:stretch/>
        </p:blipFill>
        <p:spPr>
          <a:xfrm>
            <a:off x="1271464" y="1896207"/>
            <a:ext cx="10012729" cy="117275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09492AD-422A-70E9-3640-10A7570C39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6"/>
          <a:stretch/>
        </p:blipFill>
        <p:spPr>
          <a:xfrm>
            <a:off x="1271464" y="3933056"/>
            <a:ext cx="10081120" cy="129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DC7CC-BB93-2322-9C15-E00488F0D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7200000" cy="23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4D01E8-9A30-7124-3E25-D16F3D253D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7" y="3186922"/>
            <a:ext cx="7200000" cy="359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9CF59-899F-134A-964B-1F0E63B60B00}"/>
              </a:ext>
            </a:extLst>
          </p:cNvPr>
          <p:cNvSpPr/>
          <p:nvPr/>
        </p:nvSpPr>
        <p:spPr bwMode="auto">
          <a:xfrm>
            <a:off x="1055440" y="4437112"/>
            <a:ext cx="432048" cy="4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7BD24-3A11-72A2-A0DA-E7218E6C2EDD}"/>
              </a:ext>
            </a:extLst>
          </p:cNvPr>
          <p:cNvSpPr/>
          <p:nvPr/>
        </p:nvSpPr>
        <p:spPr bwMode="auto">
          <a:xfrm>
            <a:off x="1055440" y="3211661"/>
            <a:ext cx="432048" cy="4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0A049-FCDB-5387-9272-5DF86B8EBBC3}"/>
              </a:ext>
            </a:extLst>
          </p:cNvPr>
          <p:cNvSpPr/>
          <p:nvPr/>
        </p:nvSpPr>
        <p:spPr bwMode="auto">
          <a:xfrm>
            <a:off x="1055440" y="3861048"/>
            <a:ext cx="432048" cy="4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CC071B-8EA1-E57E-0A3A-82F1ABD181EF}"/>
              </a:ext>
            </a:extLst>
          </p:cNvPr>
          <p:cNvSpPr/>
          <p:nvPr/>
        </p:nvSpPr>
        <p:spPr bwMode="auto">
          <a:xfrm>
            <a:off x="1055440" y="5034624"/>
            <a:ext cx="432048" cy="4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E0EEF-B986-52D1-D713-3AB61884AE21}"/>
              </a:ext>
            </a:extLst>
          </p:cNvPr>
          <p:cNvSpPr/>
          <p:nvPr/>
        </p:nvSpPr>
        <p:spPr bwMode="auto">
          <a:xfrm>
            <a:off x="1055440" y="2204864"/>
            <a:ext cx="432048" cy="4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8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7AC49-8E17-46FE-8B04-12DA06C83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7489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A9A8B-ABAF-3B94-8769-A0BEB6141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36264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2024-01-05T05:56:17Z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