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5F77E-5367-3A19-760F-41E09BF89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4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32594-B127-728E-37D8-9018349A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77116-1CA8-81D5-C946-91AF518A9B2D}"/>
              </a:ext>
            </a:extLst>
          </p:cNvPr>
          <p:cNvSpPr/>
          <p:nvPr/>
        </p:nvSpPr>
        <p:spPr bwMode="auto">
          <a:xfrm>
            <a:off x="1472380" y="2927765"/>
            <a:ext cx="228571" cy="22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7A299-9E1C-2BE0-AB53-ECC43C4A4133}"/>
              </a:ext>
            </a:extLst>
          </p:cNvPr>
          <p:cNvSpPr/>
          <p:nvPr/>
        </p:nvSpPr>
        <p:spPr bwMode="auto">
          <a:xfrm>
            <a:off x="1453333" y="3395240"/>
            <a:ext cx="266666" cy="21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B558CF-B25A-2097-133C-BD4B1C6C9131}"/>
              </a:ext>
            </a:extLst>
          </p:cNvPr>
          <p:cNvSpPr/>
          <p:nvPr/>
        </p:nvSpPr>
        <p:spPr bwMode="auto">
          <a:xfrm>
            <a:off x="1472380" y="3862716"/>
            <a:ext cx="238095" cy="20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54763-1D15-3F3E-1F53-26ECDF5853FD}"/>
              </a:ext>
            </a:extLst>
          </p:cNvPr>
          <p:cNvSpPr/>
          <p:nvPr/>
        </p:nvSpPr>
        <p:spPr bwMode="auto">
          <a:xfrm>
            <a:off x="1481904" y="4320651"/>
            <a:ext cx="200000" cy="21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D055D-21BC-8F6D-C222-A0ADAB9E0D20}"/>
              </a:ext>
            </a:extLst>
          </p:cNvPr>
          <p:cNvSpPr/>
          <p:nvPr/>
        </p:nvSpPr>
        <p:spPr bwMode="auto">
          <a:xfrm>
            <a:off x="1481904" y="4788127"/>
            <a:ext cx="219047" cy="21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7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A4BC5-2BA2-07EB-FC26-F9B9B3934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9465D-E3FC-9EAB-EEC3-D830782CEE2F}"/>
              </a:ext>
            </a:extLst>
          </p:cNvPr>
          <p:cNvSpPr/>
          <p:nvPr/>
        </p:nvSpPr>
        <p:spPr bwMode="auto">
          <a:xfrm>
            <a:off x="1481904" y="1801110"/>
            <a:ext cx="209523" cy="20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D8FE25-9D78-F9FE-1836-47492E9BBBF9}"/>
              </a:ext>
            </a:extLst>
          </p:cNvPr>
          <p:cNvSpPr/>
          <p:nvPr/>
        </p:nvSpPr>
        <p:spPr bwMode="auto">
          <a:xfrm>
            <a:off x="1481904" y="2268081"/>
            <a:ext cx="219047" cy="21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CBE2F5-116B-62F4-8201-04317F63EC95}"/>
              </a:ext>
            </a:extLst>
          </p:cNvPr>
          <p:cNvSpPr/>
          <p:nvPr/>
        </p:nvSpPr>
        <p:spPr bwMode="auto">
          <a:xfrm>
            <a:off x="1453333" y="2735051"/>
            <a:ext cx="266666" cy="21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82ACC-9110-50B4-7A89-B83662CA66D7}"/>
              </a:ext>
            </a:extLst>
          </p:cNvPr>
          <p:cNvSpPr/>
          <p:nvPr/>
        </p:nvSpPr>
        <p:spPr bwMode="auto">
          <a:xfrm>
            <a:off x="1472380" y="3202022"/>
            <a:ext cx="238095" cy="21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7F60D-A4A5-EFB0-4C41-C291E748677B}"/>
              </a:ext>
            </a:extLst>
          </p:cNvPr>
          <p:cNvSpPr/>
          <p:nvPr/>
        </p:nvSpPr>
        <p:spPr bwMode="auto">
          <a:xfrm>
            <a:off x="1472380" y="3678522"/>
            <a:ext cx="238095" cy="209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4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6B6B1-9694-77EE-9241-F60B5C256D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B6E9C-A2FF-B674-6A69-426889387EE2}"/>
              </a:ext>
            </a:extLst>
          </p:cNvPr>
          <p:cNvSpPr/>
          <p:nvPr/>
        </p:nvSpPr>
        <p:spPr bwMode="auto">
          <a:xfrm>
            <a:off x="8243809" y="2526366"/>
            <a:ext cx="847619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37F99-137F-79A2-5777-F1F0B9CEAF5C}"/>
              </a:ext>
            </a:extLst>
          </p:cNvPr>
          <p:cNvSpPr/>
          <p:nvPr/>
        </p:nvSpPr>
        <p:spPr bwMode="auto">
          <a:xfrm>
            <a:off x="4024761" y="3308317"/>
            <a:ext cx="542857" cy="1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652A8-4BEE-653E-2CE6-E3486BA89CEF}"/>
              </a:ext>
            </a:extLst>
          </p:cNvPr>
          <p:cNvSpPr/>
          <p:nvPr/>
        </p:nvSpPr>
        <p:spPr bwMode="auto">
          <a:xfrm>
            <a:off x="7720000" y="3155741"/>
            <a:ext cx="866666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130448-7CF8-3A66-6B8B-A3A64B0C8D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27" y="3603932"/>
            <a:ext cx="10800000" cy="120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707AC-5930-A4F1-B9A6-906E98758BFE}"/>
              </a:ext>
            </a:extLst>
          </p:cNvPr>
          <p:cNvSpPr/>
          <p:nvPr/>
        </p:nvSpPr>
        <p:spPr bwMode="auto">
          <a:xfrm>
            <a:off x="5335760" y="4301825"/>
            <a:ext cx="666666" cy="32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4048A66-7E18-6265-C107-F928FD2F2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624267"/>
            <a:ext cx="180020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7E19D-1A33-B419-551B-209DD3E51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31403-7D51-BBF7-A7DB-72319E3B1EB9}"/>
              </a:ext>
            </a:extLst>
          </p:cNvPr>
          <p:cNvSpPr/>
          <p:nvPr/>
        </p:nvSpPr>
        <p:spPr bwMode="auto">
          <a:xfrm>
            <a:off x="1758095" y="3432197"/>
            <a:ext cx="219047" cy="21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B0041C-A86D-CAB5-DF2B-339865C46762}"/>
              </a:ext>
            </a:extLst>
          </p:cNvPr>
          <p:cNvSpPr/>
          <p:nvPr/>
        </p:nvSpPr>
        <p:spPr bwMode="auto">
          <a:xfrm>
            <a:off x="1729523" y="4385763"/>
            <a:ext cx="266666" cy="21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6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59D9C-7A17-378E-4FDD-746C9CB0B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23C3A-A204-BB4C-0420-4B33911E5F5B}"/>
              </a:ext>
            </a:extLst>
          </p:cNvPr>
          <p:cNvSpPr/>
          <p:nvPr/>
        </p:nvSpPr>
        <p:spPr bwMode="auto">
          <a:xfrm>
            <a:off x="1043809" y="1115032"/>
            <a:ext cx="209523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E6E96F-9A5F-2E03-C02E-7F77CFB5F32B}"/>
              </a:ext>
            </a:extLst>
          </p:cNvPr>
          <p:cNvSpPr/>
          <p:nvPr/>
        </p:nvSpPr>
        <p:spPr bwMode="auto">
          <a:xfrm>
            <a:off x="1015238" y="2068582"/>
            <a:ext cx="266666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119C7-B5EC-D2EE-E5B7-F7DF604C104C}"/>
              </a:ext>
            </a:extLst>
          </p:cNvPr>
          <p:cNvSpPr/>
          <p:nvPr/>
        </p:nvSpPr>
        <p:spPr bwMode="auto">
          <a:xfrm>
            <a:off x="1034285" y="3012596"/>
            <a:ext cx="228571" cy="22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6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E37F8-64A9-0B50-EEB9-146AA995C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9394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56E46-2EA8-6E29-2FC4-552405CBF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D3E9F54-7974-0F40-B27F-3BC757392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8" y="1073361"/>
            <a:ext cx="10047175" cy="6224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DA11C82-574E-D9BF-193C-1A1969DA6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7" y="1737308"/>
            <a:ext cx="10047175" cy="622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2360886-71A1-C9FB-F75D-B01321CBD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7" y="2359733"/>
            <a:ext cx="10047175" cy="6224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B9386B3-9CBF-F4D1-3082-1CAB0BA17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6" y="3023680"/>
            <a:ext cx="10047175" cy="62242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6CE3B38-7B91-38C9-C5CD-885136E08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6" y="3646105"/>
            <a:ext cx="10047175" cy="622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D979E2F-B5C2-C1D3-8B74-00B294138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60" y="4373457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6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D4E28-3903-7DC9-8C2E-04256A41FA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72000"/>
            <a:ext cx="9120416" cy="3588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F3E65B-3C1D-D281-85DE-609463121823}"/>
              </a:ext>
            </a:extLst>
          </p:cNvPr>
          <p:cNvSpPr/>
          <p:nvPr/>
        </p:nvSpPr>
        <p:spPr bwMode="auto">
          <a:xfrm>
            <a:off x="1472380" y="2260603"/>
            <a:ext cx="238095" cy="21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54D42B-18F6-3E4F-53B0-030FFF51E4AB}"/>
              </a:ext>
            </a:extLst>
          </p:cNvPr>
          <p:cNvSpPr/>
          <p:nvPr/>
        </p:nvSpPr>
        <p:spPr bwMode="auto">
          <a:xfrm>
            <a:off x="1453333" y="2747409"/>
            <a:ext cx="266666" cy="21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973235-2329-57DD-8BA5-E675467239B8}"/>
              </a:ext>
            </a:extLst>
          </p:cNvPr>
          <p:cNvSpPr/>
          <p:nvPr/>
        </p:nvSpPr>
        <p:spPr bwMode="auto">
          <a:xfrm>
            <a:off x="1481904" y="3243760"/>
            <a:ext cx="219047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548533-EA60-28F4-5BF2-9F504F2E9439}"/>
              </a:ext>
            </a:extLst>
          </p:cNvPr>
          <p:cNvSpPr/>
          <p:nvPr/>
        </p:nvSpPr>
        <p:spPr bwMode="auto">
          <a:xfrm>
            <a:off x="1481904" y="3730565"/>
            <a:ext cx="219047" cy="21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A19D5F-E65B-00B3-4ECC-F8DBDCBB1A59}"/>
              </a:ext>
            </a:extLst>
          </p:cNvPr>
          <p:cNvSpPr/>
          <p:nvPr/>
        </p:nvSpPr>
        <p:spPr bwMode="auto">
          <a:xfrm>
            <a:off x="1453333" y="4226916"/>
            <a:ext cx="266666" cy="20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81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CBB06-04B9-5A36-FCF2-714A9C550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4CF70-3F24-FB7B-8D6E-33112BBA320E}"/>
              </a:ext>
            </a:extLst>
          </p:cNvPr>
          <p:cNvSpPr/>
          <p:nvPr/>
        </p:nvSpPr>
        <p:spPr bwMode="auto">
          <a:xfrm>
            <a:off x="1481904" y="1620096"/>
            <a:ext cx="219047" cy="21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6F772-F4AF-A163-DC9B-C60E509D689D}"/>
              </a:ext>
            </a:extLst>
          </p:cNvPr>
          <p:cNvSpPr/>
          <p:nvPr/>
        </p:nvSpPr>
        <p:spPr bwMode="auto">
          <a:xfrm>
            <a:off x="6700952" y="1620096"/>
            <a:ext cx="266666" cy="21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44606-E709-0697-E790-11DAF8890BA8}"/>
              </a:ext>
            </a:extLst>
          </p:cNvPr>
          <p:cNvSpPr/>
          <p:nvPr/>
        </p:nvSpPr>
        <p:spPr bwMode="auto">
          <a:xfrm>
            <a:off x="1481904" y="3116437"/>
            <a:ext cx="219047" cy="2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477FC2-3CFD-B4E6-0274-356BD6E9045C}"/>
              </a:ext>
            </a:extLst>
          </p:cNvPr>
          <p:cNvSpPr/>
          <p:nvPr/>
        </p:nvSpPr>
        <p:spPr bwMode="auto">
          <a:xfrm>
            <a:off x="6700952" y="3116437"/>
            <a:ext cx="266666" cy="2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0CEB61-997E-63B0-14A8-21B9FC203FD1}"/>
              </a:ext>
            </a:extLst>
          </p:cNvPr>
          <p:cNvSpPr/>
          <p:nvPr/>
        </p:nvSpPr>
        <p:spPr bwMode="auto">
          <a:xfrm>
            <a:off x="1481904" y="4603247"/>
            <a:ext cx="219047" cy="21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3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48A2A-40AA-CD64-5613-D50B34EC3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AE6C0-1775-23C8-20B3-E0D807C5CE8A}"/>
              </a:ext>
            </a:extLst>
          </p:cNvPr>
          <p:cNvSpPr/>
          <p:nvPr/>
        </p:nvSpPr>
        <p:spPr bwMode="auto">
          <a:xfrm>
            <a:off x="1453333" y="1591593"/>
            <a:ext cx="266666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BCBA04-DA0C-BB6A-DDF7-6DB199CBD106}"/>
              </a:ext>
            </a:extLst>
          </p:cNvPr>
          <p:cNvSpPr/>
          <p:nvPr/>
        </p:nvSpPr>
        <p:spPr bwMode="auto">
          <a:xfrm>
            <a:off x="1481904" y="2087269"/>
            <a:ext cx="219047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9BFE5-B40D-26D8-5285-46F48D66105C}"/>
              </a:ext>
            </a:extLst>
          </p:cNvPr>
          <p:cNvSpPr/>
          <p:nvPr/>
        </p:nvSpPr>
        <p:spPr bwMode="auto">
          <a:xfrm>
            <a:off x="1481904" y="2573412"/>
            <a:ext cx="219047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02AB03-78CC-B494-64C4-7FBB0E097113}"/>
              </a:ext>
            </a:extLst>
          </p:cNvPr>
          <p:cNvSpPr/>
          <p:nvPr/>
        </p:nvSpPr>
        <p:spPr bwMode="auto">
          <a:xfrm>
            <a:off x="1453333" y="3069087"/>
            <a:ext cx="266666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33C388-ECC1-E440-05FB-6F308CE15664}"/>
              </a:ext>
            </a:extLst>
          </p:cNvPr>
          <p:cNvSpPr/>
          <p:nvPr/>
        </p:nvSpPr>
        <p:spPr bwMode="auto">
          <a:xfrm>
            <a:off x="1472380" y="3545698"/>
            <a:ext cx="228571" cy="22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2F115-690D-5DB7-3B16-D91F3EA9A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7F63E-381F-4917-B2B7-3F039004DA11}"/>
              </a:ext>
            </a:extLst>
          </p:cNvPr>
          <p:cNvSpPr/>
          <p:nvPr/>
        </p:nvSpPr>
        <p:spPr bwMode="auto">
          <a:xfrm>
            <a:off x="1481904" y="1583801"/>
            <a:ext cx="219047" cy="21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B99A2B-030B-4DCF-CBF4-BDFEAB085230}"/>
              </a:ext>
            </a:extLst>
          </p:cNvPr>
          <p:cNvSpPr/>
          <p:nvPr/>
        </p:nvSpPr>
        <p:spPr bwMode="auto">
          <a:xfrm>
            <a:off x="1453333" y="2568419"/>
            <a:ext cx="266666" cy="21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9CBF15-CCA4-C25D-0D10-21AFE5956F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81" y="3512513"/>
            <a:ext cx="10800000" cy="297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5F8C4-950B-6B45-6D61-44397EF06520}"/>
              </a:ext>
            </a:extLst>
          </p:cNvPr>
          <p:cNvSpPr/>
          <p:nvPr/>
        </p:nvSpPr>
        <p:spPr bwMode="auto">
          <a:xfrm>
            <a:off x="1460319" y="3627069"/>
            <a:ext cx="266666" cy="2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884F9F-524A-E94C-96F4-33E21DA095FB}"/>
              </a:ext>
            </a:extLst>
          </p:cNvPr>
          <p:cNvSpPr/>
          <p:nvPr/>
        </p:nvSpPr>
        <p:spPr bwMode="auto">
          <a:xfrm>
            <a:off x="1479366" y="4619887"/>
            <a:ext cx="228571" cy="2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CAF120-A9EC-CDA2-A269-606A6630E616}"/>
              </a:ext>
            </a:extLst>
          </p:cNvPr>
          <p:cNvSpPr/>
          <p:nvPr/>
        </p:nvSpPr>
        <p:spPr bwMode="auto">
          <a:xfrm>
            <a:off x="1479366" y="5631799"/>
            <a:ext cx="228571" cy="21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9E23E-66ED-E2FB-931C-209D3A89D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2CF70-A873-93E2-5DAE-35DF384867AE}"/>
              </a:ext>
            </a:extLst>
          </p:cNvPr>
          <p:cNvSpPr/>
          <p:nvPr/>
        </p:nvSpPr>
        <p:spPr bwMode="auto">
          <a:xfrm>
            <a:off x="1758095" y="2916537"/>
            <a:ext cx="200000" cy="2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A5DB5-5691-786D-C918-0BD3A4CD0F89}"/>
              </a:ext>
            </a:extLst>
          </p:cNvPr>
          <p:cNvSpPr/>
          <p:nvPr/>
        </p:nvSpPr>
        <p:spPr bwMode="auto">
          <a:xfrm>
            <a:off x="3824761" y="2916537"/>
            <a:ext cx="200000" cy="21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574F51-FC59-C750-C53D-252FDE9AEEA5}"/>
              </a:ext>
            </a:extLst>
          </p:cNvPr>
          <p:cNvSpPr/>
          <p:nvPr/>
        </p:nvSpPr>
        <p:spPr bwMode="auto">
          <a:xfrm>
            <a:off x="5900952" y="2916537"/>
            <a:ext cx="200000" cy="2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E19694-6343-A552-3407-4699CD6B32CC}"/>
              </a:ext>
            </a:extLst>
          </p:cNvPr>
          <p:cNvSpPr/>
          <p:nvPr/>
        </p:nvSpPr>
        <p:spPr bwMode="auto">
          <a:xfrm>
            <a:off x="7977142" y="2916537"/>
            <a:ext cx="209523" cy="2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8B4E6D-5DC5-D4FE-C73B-2F2C7E3122F3}"/>
              </a:ext>
            </a:extLst>
          </p:cNvPr>
          <p:cNvSpPr/>
          <p:nvPr/>
        </p:nvSpPr>
        <p:spPr bwMode="auto">
          <a:xfrm>
            <a:off x="10081904" y="2916537"/>
            <a:ext cx="142857" cy="2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3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253F7-620E-C078-27CE-D5E5944BE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91926-F7D2-7A85-0449-1412B12E3F00}"/>
              </a:ext>
            </a:extLst>
          </p:cNvPr>
          <p:cNvSpPr/>
          <p:nvPr/>
        </p:nvSpPr>
        <p:spPr bwMode="auto">
          <a:xfrm>
            <a:off x="6672380" y="3290786"/>
            <a:ext cx="238095" cy="21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13055-5208-3891-1846-9E95908D2002}"/>
              </a:ext>
            </a:extLst>
          </p:cNvPr>
          <p:cNvSpPr/>
          <p:nvPr/>
        </p:nvSpPr>
        <p:spPr bwMode="auto">
          <a:xfrm>
            <a:off x="6662857" y="3796529"/>
            <a:ext cx="209523" cy="20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CA6AE-FA51-0BB6-CA8F-BF285535A1B9}"/>
              </a:ext>
            </a:extLst>
          </p:cNvPr>
          <p:cNvSpPr/>
          <p:nvPr/>
        </p:nvSpPr>
        <p:spPr bwMode="auto">
          <a:xfrm>
            <a:off x="6672380" y="4302272"/>
            <a:ext cx="219047" cy="20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EE1BDF-93AD-CE53-78F0-D2135E2D20B5}"/>
              </a:ext>
            </a:extLst>
          </p:cNvPr>
          <p:cNvSpPr/>
          <p:nvPr/>
        </p:nvSpPr>
        <p:spPr bwMode="auto">
          <a:xfrm>
            <a:off x="6653333" y="4798474"/>
            <a:ext cx="257141" cy="20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1A3596-44A1-EA1B-BF87-048DE065DFB0}"/>
              </a:ext>
            </a:extLst>
          </p:cNvPr>
          <p:cNvSpPr/>
          <p:nvPr/>
        </p:nvSpPr>
        <p:spPr bwMode="auto">
          <a:xfrm>
            <a:off x="6662857" y="5304217"/>
            <a:ext cx="228571" cy="21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69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FB915-700B-BB48-53B2-37E4377E8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5F57C-50B2-11B2-5E64-284837D90D4D}"/>
              </a:ext>
            </a:extLst>
          </p:cNvPr>
          <p:cNvSpPr/>
          <p:nvPr/>
        </p:nvSpPr>
        <p:spPr bwMode="auto">
          <a:xfrm>
            <a:off x="2687576" y="3409289"/>
            <a:ext cx="1007551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AAF67-601F-B9E3-FEEC-C5F07AFE5A9E}"/>
              </a:ext>
            </a:extLst>
          </p:cNvPr>
          <p:cNvSpPr/>
          <p:nvPr/>
        </p:nvSpPr>
        <p:spPr bwMode="auto">
          <a:xfrm>
            <a:off x="4141872" y="4113818"/>
            <a:ext cx="1007551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15237C-63A3-382F-D03A-CD9A9D7D7950}"/>
              </a:ext>
            </a:extLst>
          </p:cNvPr>
          <p:cNvSpPr/>
          <p:nvPr/>
        </p:nvSpPr>
        <p:spPr bwMode="auto">
          <a:xfrm>
            <a:off x="4436534" y="5522876"/>
            <a:ext cx="979035" cy="32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57D73B-73E5-6219-70F7-97D56101FF03}"/>
              </a:ext>
            </a:extLst>
          </p:cNvPr>
          <p:cNvSpPr/>
          <p:nvPr/>
        </p:nvSpPr>
        <p:spPr bwMode="auto">
          <a:xfrm>
            <a:off x="6793824" y="5675206"/>
            <a:ext cx="674869" cy="171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AFE01-9DFC-1A43-C9E3-2486E66E36D8}"/>
              </a:ext>
            </a:extLst>
          </p:cNvPr>
          <p:cNvSpPr/>
          <p:nvPr/>
        </p:nvSpPr>
        <p:spPr bwMode="auto">
          <a:xfrm>
            <a:off x="2050728" y="6379735"/>
            <a:ext cx="551301" cy="18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6E2412-8721-DDB8-3A6C-E994ACD27A94}"/>
              </a:ext>
            </a:extLst>
          </p:cNvPr>
          <p:cNvSpPr/>
          <p:nvPr/>
        </p:nvSpPr>
        <p:spPr bwMode="auto">
          <a:xfrm>
            <a:off x="3543045" y="6379735"/>
            <a:ext cx="209114" cy="18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7C01E4-011C-7692-F615-F0D646C5A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797152"/>
            <a:ext cx="1584176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5A62BCF-F3B8-271F-D5D5-877B2B4E8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48" y="6204852"/>
            <a:ext cx="145921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5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69424-1B38-B50A-DBE7-4B47A5BB8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0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56589-E463-7482-9712-22BC71960EA1}"/>
              </a:ext>
            </a:extLst>
          </p:cNvPr>
          <p:cNvSpPr/>
          <p:nvPr/>
        </p:nvSpPr>
        <p:spPr bwMode="auto">
          <a:xfrm>
            <a:off x="1481904" y="1351194"/>
            <a:ext cx="219047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48B5A-5A0C-3184-EF0C-994932449FFE}"/>
              </a:ext>
            </a:extLst>
          </p:cNvPr>
          <p:cNvSpPr/>
          <p:nvPr/>
        </p:nvSpPr>
        <p:spPr bwMode="auto">
          <a:xfrm>
            <a:off x="1472380" y="2275356"/>
            <a:ext cx="228571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7E20F2-DF74-1828-58D8-136F4680B9A6}"/>
              </a:ext>
            </a:extLst>
          </p:cNvPr>
          <p:cNvSpPr/>
          <p:nvPr/>
        </p:nvSpPr>
        <p:spPr bwMode="auto">
          <a:xfrm>
            <a:off x="1472380" y="3199518"/>
            <a:ext cx="228571" cy="2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BFD09C-120B-B4AB-92EF-9BD4E2F0C4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49" y="4478942"/>
            <a:ext cx="10800000" cy="234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806BB9-B177-757B-8973-F50127C86FFA}"/>
              </a:ext>
            </a:extLst>
          </p:cNvPr>
          <p:cNvSpPr/>
          <p:nvPr/>
        </p:nvSpPr>
        <p:spPr bwMode="auto">
          <a:xfrm>
            <a:off x="1448087" y="4640867"/>
            <a:ext cx="266666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6D06F6-439A-231F-C3B2-A3B4073CA9E4}"/>
              </a:ext>
            </a:extLst>
          </p:cNvPr>
          <p:cNvSpPr/>
          <p:nvPr/>
        </p:nvSpPr>
        <p:spPr bwMode="auto">
          <a:xfrm>
            <a:off x="1476658" y="5564797"/>
            <a:ext cx="219047" cy="21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8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