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0" r:id="rId6"/>
    <p:sldId id="368" r:id="rId7"/>
    <p:sldId id="367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D93E49-CBF1-746E-892A-414C2FAC1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739" y="3009878"/>
            <a:ext cx="10160522" cy="838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6511D-CB73-D2DF-37CE-DD7D1A3CE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CD341-3FA8-02E1-41C0-AFCF999CA0F9}"/>
              </a:ext>
            </a:extLst>
          </p:cNvPr>
          <p:cNvSpPr/>
          <p:nvPr/>
        </p:nvSpPr>
        <p:spPr bwMode="auto">
          <a:xfrm>
            <a:off x="1952702" y="2654336"/>
            <a:ext cx="1696967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2F6C3E-E42A-2ACD-DB04-B446CB42F01D}"/>
              </a:ext>
            </a:extLst>
          </p:cNvPr>
          <p:cNvSpPr/>
          <p:nvPr/>
        </p:nvSpPr>
        <p:spPr bwMode="auto">
          <a:xfrm>
            <a:off x="4938403" y="4304628"/>
            <a:ext cx="1320752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B3C86-6FB6-2B94-D9B9-54C8BC54A0B0}"/>
              </a:ext>
            </a:extLst>
          </p:cNvPr>
          <p:cNvSpPr/>
          <p:nvPr/>
        </p:nvSpPr>
        <p:spPr bwMode="auto">
          <a:xfrm>
            <a:off x="5330627" y="5265963"/>
            <a:ext cx="1312748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30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6B5E1-3B95-96AA-1C52-C6D2AC09E8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D700C-78E8-85A5-FF9C-CC167D1E9008}"/>
              </a:ext>
            </a:extLst>
          </p:cNvPr>
          <p:cNvSpPr/>
          <p:nvPr/>
        </p:nvSpPr>
        <p:spPr bwMode="auto">
          <a:xfrm>
            <a:off x="8281904" y="1191237"/>
            <a:ext cx="1866666" cy="6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30284-92F9-27B1-F244-D5B7BF5B0044}"/>
              </a:ext>
            </a:extLst>
          </p:cNvPr>
          <p:cNvSpPr/>
          <p:nvPr/>
        </p:nvSpPr>
        <p:spPr bwMode="auto">
          <a:xfrm>
            <a:off x="3900952" y="3440804"/>
            <a:ext cx="1180952" cy="32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8B9E2-8C19-6395-5124-C30DD0AFDE1D}"/>
              </a:ext>
            </a:extLst>
          </p:cNvPr>
          <p:cNvSpPr/>
          <p:nvPr/>
        </p:nvSpPr>
        <p:spPr bwMode="auto">
          <a:xfrm>
            <a:off x="3558095" y="5299556"/>
            <a:ext cx="1190476" cy="4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1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9F587-21BB-3036-60ED-4F9CD1A32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76672"/>
            <a:ext cx="6480000" cy="251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1929B6B-3B0D-AFDA-7EFB-8B6092D970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987672"/>
            <a:ext cx="6480000" cy="374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1A70F-4DCA-CA19-4057-33C5F4F4C208}"/>
              </a:ext>
            </a:extLst>
          </p:cNvPr>
          <p:cNvSpPr/>
          <p:nvPr/>
        </p:nvSpPr>
        <p:spPr bwMode="auto">
          <a:xfrm>
            <a:off x="8489240" y="2966779"/>
            <a:ext cx="774392" cy="56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9AC77-8B42-AFF5-C748-00DBC9C72929}"/>
              </a:ext>
            </a:extLst>
          </p:cNvPr>
          <p:cNvSpPr/>
          <p:nvPr/>
        </p:nvSpPr>
        <p:spPr bwMode="auto">
          <a:xfrm>
            <a:off x="3071665" y="3645024"/>
            <a:ext cx="1872208" cy="563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58A88BD-5757-B345-0BB7-7D4CFB24E5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771"/>
          <a:stretch/>
        </p:blipFill>
        <p:spPr>
          <a:xfrm>
            <a:off x="7680176" y="4183573"/>
            <a:ext cx="1512168" cy="9736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4015E5D-BEEC-A2D4-1424-7FFA49612C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264" b="31663"/>
          <a:stretch/>
        </p:blipFill>
        <p:spPr>
          <a:xfrm>
            <a:off x="4080664" y="5498672"/>
            <a:ext cx="3815536" cy="73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6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9EEC1-417E-CFEC-E88E-2E501AC3F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9000000" cy="277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09611E-B09B-04DE-ACF4-5C3E8E9E28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22" y="3473037"/>
            <a:ext cx="9000000" cy="3196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6ED163-ADBF-48CF-366B-6F7618A9D8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633"/>
          <a:stretch/>
        </p:blipFill>
        <p:spPr>
          <a:xfrm>
            <a:off x="3273938" y="3500537"/>
            <a:ext cx="4910294" cy="9365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3B0E2CB-AEA6-9E07-E53C-23D3BD903A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633"/>
          <a:stretch/>
        </p:blipFill>
        <p:spPr>
          <a:xfrm>
            <a:off x="1579762" y="5133521"/>
            <a:ext cx="4156198" cy="93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2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B54CD-0D5F-B714-9DD7-173F7BCF5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9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F3FC7-F367-F49A-B8C9-FB56F486E6F2}"/>
              </a:ext>
            </a:extLst>
          </p:cNvPr>
          <p:cNvSpPr/>
          <p:nvPr/>
        </p:nvSpPr>
        <p:spPr bwMode="auto">
          <a:xfrm>
            <a:off x="1284803" y="1981817"/>
            <a:ext cx="371156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F1D955-95E2-6CF3-0890-F520537F52E0}"/>
              </a:ext>
            </a:extLst>
          </p:cNvPr>
          <p:cNvSpPr/>
          <p:nvPr/>
        </p:nvSpPr>
        <p:spPr bwMode="auto">
          <a:xfrm>
            <a:off x="8369059" y="3508661"/>
            <a:ext cx="685833" cy="517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79C92-0211-C8D6-F6E9-A013A2CA170C}"/>
              </a:ext>
            </a:extLst>
          </p:cNvPr>
          <p:cNvSpPr/>
          <p:nvPr/>
        </p:nvSpPr>
        <p:spPr bwMode="auto">
          <a:xfrm>
            <a:off x="1333215" y="4429615"/>
            <a:ext cx="298539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A164C6-B336-EE39-EE1C-4CE3C07E672B}"/>
              </a:ext>
            </a:extLst>
          </p:cNvPr>
          <p:cNvSpPr/>
          <p:nvPr/>
        </p:nvSpPr>
        <p:spPr bwMode="auto">
          <a:xfrm>
            <a:off x="7384686" y="5964538"/>
            <a:ext cx="1581450" cy="517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2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492DB-44AE-8A5C-9529-286E1F119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27704-4DF5-0921-4E15-8426661A98FD}"/>
              </a:ext>
            </a:extLst>
          </p:cNvPr>
          <p:cNvSpPr/>
          <p:nvPr/>
        </p:nvSpPr>
        <p:spPr bwMode="auto">
          <a:xfrm>
            <a:off x="1318068" y="1143089"/>
            <a:ext cx="436685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76EF7-0F41-6C46-36F7-BA94262F851C}"/>
              </a:ext>
            </a:extLst>
          </p:cNvPr>
          <p:cNvSpPr/>
          <p:nvPr/>
        </p:nvSpPr>
        <p:spPr bwMode="auto">
          <a:xfrm>
            <a:off x="9482185" y="2939524"/>
            <a:ext cx="911343" cy="60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7672B2-8434-E807-90B0-041CDA146FAE}"/>
              </a:ext>
            </a:extLst>
          </p:cNvPr>
          <p:cNvSpPr/>
          <p:nvPr/>
        </p:nvSpPr>
        <p:spPr bwMode="auto">
          <a:xfrm>
            <a:off x="1356041" y="4013584"/>
            <a:ext cx="370233" cy="41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758359-124E-5C8E-C86B-050236962275}"/>
              </a:ext>
            </a:extLst>
          </p:cNvPr>
          <p:cNvSpPr/>
          <p:nvPr/>
        </p:nvSpPr>
        <p:spPr bwMode="auto">
          <a:xfrm>
            <a:off x="9254349" y="5829030"/>
            <a:ext cx="1091713" cy="60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E3ED5-AABD-E104-51A2-DFC5FC802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3DADA-4A63-E684-3196-38CBE71836D9}"/>
              </a:ext>
            </a:extLst>
          </p:cNvPr>
          <p:cNvSpPr/>
          <p:nvPr/>
        </p:nvSpPr>
        <p:spPr bwMode="auto">
          <a:xfrm>
            <a:off x="1320000" y="1153422"/>
            <a:ext cx="438095" cy="391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C16314-5CBA-1D71-A350-7C5A20B118F9}"/>
              </a:ext>
            </a:extLst>
          </p:cNvPr>
          <p:cNvSpPr/>
          <p:nvPr/>
        </p:nvSpPr>
        <p:spPr bwMode="auto">
          <a:xfrm>
            <a:off x="9434285" y="3244549"/>
            <a:ext cx="1000001" cy="32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39CDF-86A9-4531-DD3B-D385848599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4F793-CCB3-0F47-B713-B3FB489EAACA}"/>
              </a:ext>
            </a:extLst>
          </p:cNvPr>
          <p:cNvSpPr/>
          <p:nvPr/>
        </p:nvSpPr>
        <p:spPr bwMode="auto">
          <a:xfrm>
            <a:off x="2378303" y="2236531"/>
            <a:ext cx="237728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A179C0-3E8F-1203-9D0C-CB0E4EE90E6C}"/>
              </a:ext>
            </a:extLst>
          </p:cNvPr>
          <p:cNvSpPr/>
          <p:nvPr/>
        </p:nvSpPr>
        <p:spPr bwMode="auto">
          <a:xfrm>
            <a:off x="2227548" y="2752785"/>
            <a:ext cx="266720" cy="23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477081-BC7B-60AA-D42A-DBA078CB5698}"/>
              </a:ext>
            </a:extLst>
          </p:cNvPr>
          <p:cNvSpPr/>
          <p:nvPr/>
        </p:nvSpPr>
        <p:spPr bwMode="auto">
          <a:xfrm>
            <a:off x="2244943" y="3773691"/>
            <a:ext cx="226132" cy="24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834FFA-6351-FF17-664D-91DC261B63D4}"/>
              </a:ext>
            </a:extLst>
          </p:cNvPr>
          <p:cNvSpPr/>
          <p:nvPr/>
        </p:nvSpPr>
        <p:spPr bwMode="auto">
          <a:xfrm>
            <a:off x="3195858" y="4812000"/>
            <a:ext cx="191342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208799-EA98-C6A6-AA9E-A942D8C77299}"/>
              </a:ext>
            </a:extLst>
          </p:cNvPr>
          <p:cNvSpPr/>
          <p:nvPr/>
        </p:nvSpPr>
        <p:spPr bwMode="auto">
          <a:xfrm>
            <a:off x="4193160" y="5838706"/>
            <a:ext cx="208737" cy="24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942E8A-66D2-7301-B512-8BBBD58F1F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2215819"/>
            <a:ext cx="6023992" cy="279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106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2024-01-05T08:27:01Z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