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73" r:id="rId3"/>
    <p:sldId id="372" r:id="rId4"/>
    <p:sldId id="371" r:id="rId5"/>
    <p:sldId id="370" r:id="rId6"/>
    <p:sldId id="369" r:id="rId7"/>
    <p:sldId id="368" r:id="rId8"/>
    <p:sldId id="367" r:id="rId9"/>
    <p:sldId id="366" r:id="rId10"/>
    <p:sldId id="365" r:id="rId11"/>
    <p:sldId id="364" r:id="rId12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>
        <p:scale>
          <a:sx n="75" d="100"/>
          <a:sy n="75" d="100"/>
        </p:scale>
        <p:origin x="752" y="62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50C96700-7C57-9411-C48D-171D4AAFE83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96000" y="2780928"/>
            <a:ext cx="9000000" cy="939226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F535899-F687-CD0F-2E58-1D2D694E3EA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3610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07747608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4A14AC3-4DB1-300B-2F98-E51E3647869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867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67041855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61262BB-BAB1-1469-772E-7011399A49D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1196552"/>
            <a:ext cx="1017350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7A5AA640-91B3-39EE-1A2A-D44BD2B938B4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6000" y="782154"/>
            <a:ext cx="10800000" cy="4143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416356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4946409-EA82-413B-3FF6-18237DC5CD2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58824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93766022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49C2C29-0D2B-1F52-AAB5-A821140DDCB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794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41470677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3199DD3-40C9-7B98-0D81-0104C4E6B25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470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5028914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A7EF06B-7626-907F-66ED-5A4DF70C355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8031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39423039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F50982D-5F3B-68C9-DFA4-2AB1CB7DDC8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605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53549035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4A6791B-8912-C08C-04D1-745682501A0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51123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5779304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B0369CE-1D9F-1B25-7FE8-F1E61F54CB0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1735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367634013"/>
      </p:ext>
    </p:extLst>
  </p:cSld>
  <p:clrMapOvr>
    <a:masterClrMapping/>
  </p:clrMapOvr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4" baseType="lpstr">
      <vt:lpstr>Arial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36</cp:revision>
  <dcterms:created xsi:type="dcterms:W3CDTF">2015-09-16T06:52:26Z</dcterms:created>
  <dcterms:modified xsi:type="dcterms:W3CDTF">2024-01-05T06:05:01Z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